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76" r:id="rId2"/>
    <p:sldId id="256" r:id="rId3"/>
    <p:sldId id="257" r:id="rId4"/>
    <p:sldId id="287" r:id="rId5"/>
    <p:sldId id="288" r:id="rId6"/>
    <p:sldId id="278" r:id="rId7"/>
    <p:sldId id="279" r:id="rId8"/>
    <p:sldId id="290" r:id="rId9"/>
    <p:sldId id="280" r:id="rId10"/>
    <p:sldId id="281" r:id="rId11"/>
    <p:sldId id="291" r:id="rId12"/>
    <p:sldId id="292" r:id="rId13"/>
    <p:sldId id="294" r:id="rId14"/>
    <p:sldId id="295" r:id="rId15"/>
    <p:sldId id="296" r:id="rId16"/>
    <p:sldId id="293" r:id="rId17"/>
    <p:sldId id="285" r:id="rId18"/>
    <p:sldId id="297" r:id="rId19"/>
    <p:sldId id="29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08" r:id="rId28"/>
    <p:sldId id="316" r:id="rId29"/>
  </p:sldIdLst>
  <p:sldSz cx="18288000" cy="10287000"/>
  <p:notesSz cx="9144000" cy="6858000"/>
  <p:embeddedFontLst>
    <p:embeddedFont>
      <p:font typeface="NanumGothic" panose="020B0604020202020204" charset="-127"/>
      <p:regular r:id="rId31"/>
      <p:bold r:id="rId32"/>
    </p:embeddedFont>
    <p:embeddedFont>
      <p:font typeface="Cambria Math" panose="02040503050406030204" pitchFamily="18" charset="0"/>
      <p:regular r:id="rId33"/>
    </p:embeddedFont>
    <p:embeddedFont>
      <p:font typeface="Nyutro Sans" panose="020B0604020202020204" charset="0"/>
      <p:regular r:id="rId34"/>
    </p:embeddedFont>
    <p:embeddedFont>
      <p:font typeface="Nyutro Sans Heavy" panose="020B0604020202020204" charset="0"/>
      <p:regular r:id="rId35"/>
      <p:bold r:id="rId36"/>
    </p:embeddedFon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EDD5B9-FFE2-5E48-9098-DE0260881B1E}">
          <p14:sldIdLst>
            <p14:sldId id="276"/>
            <p14:sldId id="256"/>
          </p14:sldIdLst>
        </p14:section>
        <p14:section name="Home" id="{5A584909-6310-924F-9A31-EA07FA59C009}">
          <p14:sldIdLst>
            <p14:sldId id="257"/>
          </p14:sldIdLst>
        </p14:section>
        <p14:section name="FL" id="{4E172261-0F2A-574B-9AAD-59CEC6D03802}">
          <p14:sldIdLst>
            <p14:sldId id="287"/>
            <p14:sldId id="288"/>
          </p14:sldIdLst>
        </p14:section>
        <p14:section name="FedAvg" id="{2CA9FBA9-B1BE-1341-AAA4-D4E693B530BB}">
          <p14:sldIdLst>
            <p14:sldId id="278"/>
            <p14:sldId id="279"/>
            <p14:sldId id="290"/>
          </p14:sldIdLst>
        </p14:section>
        <p14:section name="FedProx" id="{27597011-FD37-FA44-9395-EEC9B79699A3}">
          <p14:sldIdLst>
            <p14:sldId id="280"/>
            <p14:sldId id="281"/>
            <p14:sldId id="291"/>
            <p14:sldId id="292"/>
            <p14:sldId id="294"/>
            <p14:sldId id="295"/>
            <p14:sldId id="296"/>
            <p14:sldId id="293"/>
          </p14:sldIdLst>
        </p14:section>
        <p14:section name="AGS" id="{8AD551F0-798B-C04C-B815-07D866061920}">
          <p14:sldIdLst>
            <p14:sldId id="285"/>
            <p14:sldId id="297"/>
            <p14:sldId id="298"/>
            <p14:sldId id="309"/>
            <p14:sldId id="310"/>
            <p14:sldId id="311"/>
            <p14:sldId id="312"/>
            <p14:sldId id="313"/>
            <p14:sldId id="314"/>
            <p14:sldId id="315"/>
            <p14:sldId id="308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05AAFF"/>
    <a:srgbClr val="08A3F4"/>
    <a:srgbClr val="BDB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868CA-4CF5-F446-8016-B7BDD2171043}" v="2465" dt="2025-12-03T13:29:33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염수민" userId="17805c6c-a83a-49fc-adb9-23cfa1e16462" providerId="ADAL" clId="{ECF528F7-F223-5B87-8CFE-382988EAA5B2}"/>
    <pc:docChg chg="undo redo custSel addSld delSld modSld sldOrd addSection modSection">
      <pc:chgData name="염수민" userId="17805c6c-a83a-49fc-adb9-23cfa1e16462" providerId="ADAL" clId="{ECF528F7-F223-5B87-8CFE-382988EAA5B2}" dt="2025-12-03T13:29:33.692" v="4215"/>
      <pc:docMkLst>
        <pc:docMk/>
      </pc:docMkLst>
      <pc:sldChg chg="addSp modSp mod modTransition">
        <pc:chgData name="염수민" userId="17805c6c-a83a-49fc-adb9-23cfa1e16462" providerId="ADAL" clId="{ECF528F7-F223-5B87-8CFE-382988EAA5B2}" dt="2025-12-03T13:11:21.398" v="4204"/>
        <pc:sldMkLst>
          <pc:docMk/>
          <pc:sldMk cId="0" sldId="257"/>
        </pc:sldMkLst>
        <pc:spChg chg="mod">
          <ac:chgData name="염수민" userId="17805c6c-a83a-49fc-adb9-23cfa1e16462" providerId="ADAL" clId="{ECF528F7-F223-5B87-8CFE-382988EAA5B2}" dt="2025-12-02T15:46:00.406" v="848" actId="207"/>
          <ac:spMkLst>
            <pc:docMk/>
            <pc:sldMk cId="0" sldId="257"/>
            <ac:spMk id="3" creationId="{260A1E84-BF00-CAE7-E6CD-9C8305662369}"/>
          </ac:spMkLst>
        </pc:spChg>
        <pc:spChg chg="mod">
          <ac:chgData name="염수민" userId="17805c6c-a83a-49fc-adb9-23cfa1e16462" providerId="ADAL" clId="{ECF528F7-F223-5B87-8CFE-382988EAA5B2}" dt="2025-12-02T15:46:00.406" v="848" actId="207"/>
          <ac:spMkLst>
            <pc:docMk/>
            <pc:sldMk cId="0" sldId="257"/>
            <ac:spMk id="4" creationId="{F207E507-7C7E-A2A7-76E5-417566DB0A92}"/>
          </ac:spMkLst>
        </pc:spChg>
        <pc:spChg chg="mod">
          <ac:chgData name="염수민" userId="17805c6c-a83a-49fc-adb9-23cfa1e16462" providerId="ADAL" clId="{ECF528F7-F223-5B87-8CFE-382988EAA5B2}" dt="2025-12-02T15:47:28.840" v="867" actId="207"/>
          <ac:spMkLst>
            <pc:docMk/>
            <pc:sldMk cId="0" sldId="257"/>
            <ac:spMk id="6" creationId="{005AF4A0-763C-F2DE-6F26-CB51DDB5D73B}"/>
          </ac:spMkLst>
        </pc:spChg>
        <pc:spChg chg="mod">
          <ac:chgData name="염수민" userId="17805c6c-a83a-49fc-adb9-23cfa1e16462" providerId="ADAL" clId="{ECF528F7-F223-5B87-8CFE-382988EAA5B2}" dt="2025-12-02T15:47:28.840" v="867" actId="207"/>
          <ac:spMkLst>
            <pc:docMk/>
            <pc:sldMk cId="0" sldId="257"/>
            <ac:spMk id="7" creationId="{87B8083E-CE65-7286-1152-A65C42DD12BE}"/>
          </ac:spMkLst>
        </pc:spChg>
        <pc:spChg chg="mod">
          <ac:chgData name="염수민" userId="17805c6c-a83a-49fc-adb9-23cfa1e16462" providerId="ADAL" clId="{ECF528F7-F223-5B87-8CFE-382988EAA5B2}" dt="2025-12-02T15:46:52.132" v="853"/>
          <ac:spMkLst>
            <pc:docMk/>
            <pc:sldMk cId="0" sldId="257"/>
            <ac:spMk id="11" creationId="{2CB62444-E414-55AE-DFCF-25A2F8F5AA87}"/>
          </ac:spMkLst>
        </pc:spChg>
        <pc:spChg chg="mod">
          <ac:chgData name="염수민" userId="17805c6c-a83a-49fc-adb9-23cfa1e16462" providerId="ADAL" clId="{ECF528F7-F223-5B87-8CFE-382988EAA5B2}" dt="2025-12-02T15:47:10.595" v="863" actId="1076"/>
          <ac:spMkLst>
            <pc:docMk/>
            <pc:sldMk cId="0" sldId="257"/>
            <ac:spMk id="13" creationId="{4C45810A-143B-7DEE-C837-AA0791626CAC}"/>
          </ac:spMkLst>
        </pc:spChg>
        <pc:grpChg chg="add mod">
          <ac:chgData name="염수민" userId="17805c6c-a83a-49fc-adb9-23cfa1e16462" providerId="ADAL" clId="{ECF528F7-F223-5B87-8CFE-382988EAA5B2}" dt="2025-12-02T15:47:56.452" v="869" actId="1076"/>
          <ac:grpSpMkLst>
            <pc:docMk/>
            <pc:sldMk cId="0" sldId="257"/>
            <ac:grpSpMk id="2" creationId="{C022C361-DEC7-0702-F11D-131A55A3CA12}"/>
          </ac:grpSpMkLst>
        </pc:grpChg>
        <pc:grpChg chg="add mod">
          <ac:chgData name="염수민" userId="17805c6c-a83a-49fc-adb9-23cfa1e16462" providerId="ADAL" clId="{ECF528F7-F223-5B87-8CFE-382988EAA5B2}" dt="2025-12-02T15:47:53.031" v="868" actId="1076"/>
          <ac:grpSpMkLst>
            <pc:docMk/>
            <pc:sldMk cId="0" sldId="257"/>
            <ac:grpSpMk id="5" creationId="{C39FCDE0-DC86-5E3B-FFB5-5131ED5E80B9}"/>
          </ac:grpSpMkLst>
        </pc:grpChg>
        <pc:grpChg chg="add mod">
          <ac:chgData name="염수민" userId="17805c6c-a83a-49fc-adb9-23cfa1e16462" providerId="ADAL" clId="{ECF528F7-F223-5B87-8CFE-382988EAA5B2}" dt="2025-12-02T15:47:10.946" v="864" actId="1076"/>
          <ac:grpSpMkLst>
            <pc:docMk/>
            <pc:sldMk cId="0" sldId="257"/>
            <ac:grpSpMk id="10" creationId="{69E167AD-D37D-0366-19BA-F5828E32DBCF}"/>
          </ac:grpSpMkLst>
        </pc:grpChg>
        <pc:grpChg chg="add mod">
          <ac:chgData name="염수민" userId="17805c6c-a83a-49fc-adb9-23cfa1e16462" providerId="ADAL" clId="{ECF528F7-F223-5B87-8CFE-382988EAA5B2}" dt="2025-12-02T19:35:14.878" v="2191" actId="12789"/>
          <ac:grpSpMkLst>
            <pc:docMk/>
            <pc:sldMk cId="0" sldId="257"/>
            <ac:grpSpMk id="15" creationId="{43A23D11-209E-D597-D389-9144562D5156}"/>
          </ac:grpSpMkLst>
        </pc:grpChg>
        <pc:graphicFrameChg chg="add mod modGraphic">
          <ac:chgData name="염수민" userId="17805c6c-a83a-49fc-adb9-23cfa1e16462" providerId="ADAL" clId="{ECF528F7-F223-5B87-8CFE-382988EAA5B2}" dt="2025-12-03T05:10:51.321" v="2224" actId="27117"/>
          <ac:graphicFrameMkLst>
            <pc:docMk/>
            <pc:sldMk cId="0" sldId="257"/>
            <ac:graphicFrameMk id="8" creationId="{685A695E-18C7-D179-259F-ED33342A8F4F}"/>
          </ac:graphicFrameMkLst>
        </pc:graphicFrameChg>
        <pc:graphicFrameChg chg="mod">
          <ac:chgData name="염수민" userId="17805c6c-a83a-49fc-adb9-23cfa1e16462" providerId="ADAL" clId="{ECF528F7-F223-5B87-8CFE-382988EAA5B2}" dt="2025-12-02T15:48:18.504" v="870" actId="555"/>
          <ac:graphicFrameMkLst>
            <pc:docMk/>
            <pc:sldMk cId="0" sldId="257"/>
            <ac:graphicFrameMk id="9" creationId="{C9B7123B-ADD8-03B6-0818-2A8C7E26FA7C}"/>
          </ac:graphicFrameMkLst>
        </pc:graphicFrameChg>
        <pc:graphicFrameChg chg="add mod modGraphic">
          <ac:chgData name="염수민" userId="17805c6c-a83a-49fc-adb9-23cfa1e16462" providerId="ADAL" clId="{ECF528F7-F223-5B87-8CFE-382988EAA5B2}" dt="2025-12-02T15:48:18.504" v="870" actId="555"/>
          <ac:graphicFrameMkLst>
            <pc:docMk/>
            <pc:sldMk cId="0" sldId="257"/>
            <ac:graphicFrameMk id="12" creationId="{2CF28E1A-FF94-5FC5-0617-16BF73F63305}"/>
          </ac:graphicFrameMkLst>
        </pc:graphicFrameChg>
        <pc:graphicFrameChg chg="add mod modGraphic">
          <ac:chgData name="염수민" userId="17805c6c-a83a-49fc-adb9-23cfa1e16462" providerId="ADAL" clId="{ECF528F7-F223-5B87-8CFE-382988EAA5B2}" dt="2025-12-02T15:42:57.698" v="740" actId="1076"/>
          <ac:graphicFrameMkLst>
            <pc:docMk/>
            <pc:sldMk cId="0" sldId="257"/>
            <ac:graphicFrameMk id="14" creationId="{0D9D8FD4-F4B7-56FB-4EAC-C91E276487F7}"/>
          </ac:graphicFrameMkLst>
        </pc:graphicFrameChg>
      </pc:sldChg>
      <pc:sldChg chg="del">
        <pc:chgData name="염수민" userId="17805c6c-a83a-49fc-adb9-23cfa1e16462" providerId="ADAL" clId="{ECF528F7-F223-5B87-8CFE-382988EAA5B2}" dt="2025-12-03T13:10:38.919" v="4201" actId="2696"/>
        <pc:sldMkLst>
          <pc:docMk/>
          <pc:sldMk cId="0" sldId="258"/>
        </pc:sldMkLst>
      </pc:sldChg>
      <pc:sldChg chg="modSp del mod">
        <pc:chgData name="염수민" userId="17805c6c-a83a-49fc-adb9-23cfa1e16462" providerId="ADAL" clId="{ECF528F7-F223-5B87-8CFE-382988EAA5B2}" dt="2025-12-03T13:10:38.867" v="4188" actId="2696"/>
        <pc:sldMkLst>
          <pc:docMk/>
          <pc:sldMk cId="0" sldId="259"/>
        </pc:sldMkLst>
        <pc:spChg chg="mod">
          <ac:chgData name="염수민" userId="17805c6c-a83a-49fc-adb9-23cfa1e16462" providerId="ADAL" clId="{ECF528F7-F223-5B87-8CFE-382988EAA5B2}" dt="2025-12-02T12:10:03.138" v="260" actId="1076"/>
          <ac:spMkLst>
            <pc:docMk/>
            <pc:sldMk cId="0" sldId="259"/>
            <ac:spMk id="27" creationId="{00000000-0000-0000-0000-000000000000}"/>
          </ac:spMkLst>
        </pc:spChg>
      </pc:sldChg>
      <pc:sldChg chg="del">
        <pc:chgData name="염수민" userId="17805c6c-a83a-49fc-adb9-23cfa1e16462" providerId="ADAL" clId="{ECF528F7-F223-5B87-8CFE-382988EAA5B2}" dt="2025-12-03T13:10:38.926" v="4203" actId="2696"/>
        <pc:sldMkLst>
          <pc:docMk/>
          <pc:sldMk cId="0" sldId="260"/>
        </pc:sldMkLst>
      </pc:sldChg>
      <pc:sldChg chg="del">
        <pc:chgData name="염수민" userId="17805c6c-a83a-49fc-adb9-23cfa1e16462" providerId="ADAL" clId="{ECF528F7-F223-5B87-8CFE-382988EAA5B2}" dt="2025-12-03T13:10:38.851" v="4187" actId="2696"/>
        <pc:sldMkLst>
          <pc:docMk/>
          <pc:sldMk cId="0" sldId="261"/>
        </pc:sldMkLst>
      </pc:sldChg>
      <pc:sldChg chg="del">
        <pc:chgData name="염수민" userId="17805c6c-a83a-49fc-adb9-23cfa1e16462" providerId="ADAL" clId="{ECF528F7-F223-5B87-8CFE-382988EAA5B2}" dt="2025-12-03T13:10:38.904" v="4199" actId="2696"/>
        <pc:sldMkLst>
          <pc:docMk/>
          <pc:sldMk cId="0" sldId="262"/>
        </pc:sldMkLst>
      </pc:sldChg>
      <pc:sldChg chg="del">
        <pc:chgData name="염수민" userId="17805c6c-a83a-49fc-adb9-23cfa1e16462" providerId="ADAL" clId="{ECF528F7-F223-5B87-8CFE-382988EAA5B2}" dt="2025-12-03T13:10:38.881" v="4193" actId="2696"/>
        <pc:sldMkLst>
          <pc:docMk/>
          <pc:sldMk cId="0" sldId="263"/>
        </pc:sldMkLst>
      </pc:sldChg>
      <pc:sldChg chg="del">
        <pc:chgData name="염수민" userId="17805c6c-a83a-49fc-adb9-23cfa1e16462" providerId="ADAL" clId="{ECF528F7-F223-5B87-8CFE-382988EAA5B2}" dt="2025-12-03T13:10:38.868" v="4189" actId="2696"/>
        <pc:sldMkLst>
          <pc:docMk/>
          <pc:sldMk cId="0" sldId="264"/>
        </pc:sldMkLst>
      </pc:sldChg>
      <pc:sldChg chg="del">
        <pc:chgData name="염수민" userId="17805c6c-a83a-49fc-adb9-23cfa1e16462" providerId="ADAL" clId="{ECF528F7-F223-5B87-8CFE-382988EAA5B2}" dt="2025-12-03T13:10:38.895" v="4198" actId="2696"/>
        <pc:sldMkLst>
          <pc:docMk/>
          <pc:sldMk cId="0" sldId="265"/>
        </pc:sldMkLst>
      </pc:sldChg>
      <pc:sldChg chg="del">
        <pc:chgData name="염수민" userId="17805c6c-a83a-49fc-adb9-23cfa1e16462" providerId="ADAL" clId="{ECF528F7-F223-5B87-8CFE-382988EAA5B2}" dt="2025-12-03T13:10:38.925" v="4202" actId="2696"/>
        <pc:sldMkLst>
          <pc:docMk/>
          <pc:sldMk cId="0" sldId="266"/>
        </pc:sldMkLst>
      </pc:sldChg>
      <pc:sldChg chg="del">
        <pc:chgData name="염수민" userId="17805c6c-a83a-49fc-adb9-23cfa1e16462" providerId="ADAL" clId="{ECF528F7-F223-5B87-8CFE-382988EAA5B2}" dt="2025-12-03T13:10:38.919" v="4200" actId="2696"/>
        <pc:sldMkLst>
          <pc:docMk/>
          <pc:sldMk cId="0" sldId="267"/>
        </pc:sldMkLst>
      </pc:sldChg>
      <pc:sldChg chg="del">
        <pc:chgData name="염수민" userId="17805c6c-a83a-49fc-adb9-23cfa1e16462" providerId="ADAL" clId="{ECF528F7-F223-5B87-8CFE-382988EAA5B2}" dt="2025-12-03T13:10:38.882" v="4195" actId="2696"/>
        <pc:sldMkLst>
          <pc:docMk/>
          <pc:sldMk cId="0" sldId="268"/>
        </pc:sldMkLst>
      </pc:sldChg>
      <pc:sldChg chg="del">
        <pc:chgData name="염수민" userId="17805c6c-a83a-49fc-adb9-23cfa1e16462" providerId="ADAL" clId="{ECF528F7-F223-5B87-8CFE-382988EAA5B2}" dt="2025-12-03T13:10:38.883" v="4196" actId="2696"/>
        <pc:sldMkLst>
          <pc:docMk/>
          <pc:sldMk cId="0" sldId="269"/>
        </pc:sldMkLst>
      </pc:sldChg>
      <pc:sldChg chg="del">
        <pc:chgData name="염수민" userId="17805c6c-a83a-49fc-adb9-23cfa1e16462" providerId="ADAL" clId="{ECF528F7-F223-5B87-8CFE-382988EAA5B2}" dt="2025-12-03T13:10:38.881" v="4194" actId="2696"/>
        <pc:sldMkLst>
          <pc:docMk/>
          <pc:sldMk cId="0" sldId="270"/>
        </pc:sldMkLst>
      </pc:sldChg>
      <pc:sldChg chg="del">
        <pc:chgData name="염수민" userId="17805c6c-a83a-49fc-adb9-23cfa1e16462" providerId="ADAL" clId="{ECF528F7-F223-5B87-8CFE-382988EAA5B2}" dt="2025-12-03T13:10:38.875" v="4192" actId="2696"/>
        <pc:sldMkLst>
          <pc:docMk/>
          <pc:sldMk cId="0" sldId="271"/>
        </pc:sldMkLst>
      </pc:sldChg>
      <pc:sldChg chg="addSp modSp del mod">
        <pc:chgData name="염수민" userId="17805c6c-a83a-49fc-adb9-23cfa1e16462" providerId="ADAL" clId="{ECF528F7-F223-5B87-8CFE-382988EAA5B2}" dt="2025-12-03T13:10:38.874" v="4190" actId="2696"/>
        <pc:sldMkLst>
          <pc:docMk/>
          <pc:sldMk cId="0" sldId="272"/>
        </pc:sldMkLst>
        <pc:spChg chg="mod">
          <ac:chgData name="염수민" userId="17805c6c-a83a-49fc-adb9-23cfa1e16462" providerId="ADAL" clId="{ECF528F7-F223-5B87-8CFE-382988EAA5B2}" dt="2025-12-02T14:50:21.776" v="580" actId="20577"/>
          <ac:spMkLst>
            <pc:docMk/>
            <pc:sldMk cId="0" sldId="272"/>
            <ac:spMk id="13" creationId="{00000000-0000-0000-0000-000000000000}"/>
          </ac:spMkLst>
        </pc:spChg>
        <pc:spChg chg="add mod">
          <ac:chgData name="염수민" userId="17805c6c-a83a-49fc-adb9-23cfa1e16462" providerId="ADAL" clId="{ECF528F7-F223-5B87-8CFE-382988EAA5B2}" dt="2025-12-02T14:50:45.524" v="597"/>
          <ac:spMkLst>
            <pc:docMk/>
            <pc:sldMk cId="0" sldId="272"/>
            <ac:spMk id="17" creationId="{D7E10A26-B8C5-ABFA-E305-C0BC2A91013A}"/>
          </ac:spMkLst>
        </pc:spChg>
      </pc:sldChg>
      <pc:sldChg chg="del">
        <pc:chgData name="염수민" userId="17805c6c-a83a-49fc-adb9-23cfa1e16462" providerId="ADAL" clId="{ECF528F7-F223-5B87-8CFE-382988EAA5B2}" dt="2025-12-03T13:10:38.875" v="4191" actId="2696"/>
        <pc:sldMkLst>
          <pc:docMk/>
          <pc:sldMk cId="0" sldId="273"/>
        </pc:sldMkLst>
      </pc:sldChg>
      <pc:sldChg chg="del">
        <pc:chgData name="염수민" userId="17805c6c-a83a-49fc-adb9-23cfa1e16462" providerId="ADAL" clId="{ECF528F7-F223-5B87-8CFE-382988EAA5B2}" dt="2025-12-03T13:10:38.850" v="4186" actId="2696"/>
        <pc:sldMkLst>
          <pc:docMk/>
          <pc:sldMk cId="0" sldId="274"/>
        </pc:sldMkLst>
      </pc:sldChg>
      <pc:sldChg chg="addSp modSp del mod setBg">
        <pc:chgData name="염수민" userId="17805c6c-a83a-49fc-adb9-23cfa1e16462" providerId="ADAL" clId="{ECF528F7-F223-5B87-8CFE-382988EAA5B2}" dt="2025-12-03T13:10:38.849" v="4185" actId="2696"/>
        <pc:sldMkLst>
          <pc:docMk/>
          <pc:sldMk cId="0" sldId="275"/>
        </pc:sldMkLst>
        <pc:spChg chg="mod">
          <ac:chgData name="염수민" userId="17805c6c-a83a-49fc-adb9-23cfa1e16462" providerId="ADAL" clId="{ECF528F7-F223-5B87-8CFE-382988EAA5B2}" dt="2025-12-02T15:46:57.883" v="856"/>
          <ac:spMkLst>
            <pc:docMk/>
            <pc:sldMk cId="0" sldId="275"/>
            <ac:spMk id="16" creationId="{17F50F91-190D-41B7-18DA-7269822EFA4F}"/>
          </ac:spMkLst>
        </pc:spChg>
        <pc:spChg chg="mod">
          <ac:chgData name="염수민" userId="17805c6c-a83a-49fc-adb9-23cfa1e16462" providerId="ADAL" clId="{ECF528F7-F223-5B87-8CFE-382988EAA5B2}" dt="2025-12-02T15:46:57.883" v="856"/>
          <ac:spMkLst>
            <pc:docMk/>
            <pc:sldMk cId="0" sldId="275"/>
            <ac:spMk id="17" creationId="{2115FCD6-0061-432E-C923-EF1F44AFF9B9}"/>
          </ac:spMkLst>
        </pc:spChg>
        <pc:grpChg chg="add mod">
          <ac:chgData name="염수민" userId="17805c6c-a83a-49fc-adb9-23cfa1e16462" providerId="ADAL" clId="{ECF528F7-F223-5B87-8CFE-382988EAA5B2}" dt="2025-12-02T15:47:00.046" v="858" actId="1076"/>
          <ac:grpSpMkLst>
            <pc:docMk/>
            <pc:sldMk cId="0" sldId="275"/>
            <ac:grpSpMk id="15" creationId="{FB718B0F-28ED-03D6-559F-A429CD18BB9E}"/>
          </ac:grpSpMkLst>
        </pc:grpChg>
      </pc:sldChg>
      <pc:sldChg chg="del">
        <pc:chgData name="염수민" userId="17805c6c-a83a-49fc-adb9-23cfa1e16462" providerId="ADAL" clId="{ECF528F7-F223-5B87-8CFE-382988EAA5B2}" dt="2025-12-03T13:10:38.883" v="4197" actId="2696"/>
        <pc:sldMkLst>
          <pc:docMk/>
          <pc:sldMk cId="637058490" sldId="277"/>
        </pc:sldMkLst>
      </pc:sldChg>
      <pc:sldChg chg="addSp modSp mod modTransition">
        <pc:chgData name="염수민" userId="17805c6c-a83a-49fc-adb9-23cfa1e16462" providerId="ADAL" clId="{ECF528F7-F223-5B87-8CFE-382988EAA5B2}" dt="2025-12-02T17:27:24.534" v="1422"/>
        <pc:sldMkLst>
          <pc:docMk/>
          <pc:sldMk cId="309647762" sldId="278"/>
        </pc:sldMkLst>
        <pc:spChg chg="add mod">
          <ac:chgData name="염수민" userId="17805c6c-a83a-49fc-adb9-23cfa1e16462" providerId="ADAL" clId="{ECF528F7-F223-5B87-8CFE-382988EAA5B2}" dt="2025-12-02T17:22:05.999" v="1411" actId="1076"/>
          <ac:spMkLst>
            <pc:docMk/>
            <pc:sldMk cId="309647762" sldId="278"/>
            <ac:spMk id="2" creationId="{D2D0493F-7E9B-18BE-F794-53C30B3C6577}"/>
          </ac:spMkLst>
        </pc:spChg>
        <pc:spChg chg="mod">
          <ac:chgData name="염수민" userId="17805c6c-a83a-49fc-adb9-23cfa1e16462" providerId="ADAL" clId="{ECF528F7-F223-5B87-8CFE-382988EAA5B2}" dt="2025-12-02T15:44:27.358" v="776" actId="692"/>
          <ac:spMkLst>
            <pc:docMk/>
            <pc:sldMk cId="309647762" sldId="278"/>
            <ac:spMk id="6" creationId="{40B92304-09A0-BEA7-6FAA-1A87A2211BC6}"/>
          </ac:spMkLst>
        </pc:spChg>
        <pc:picChg chg="add">
          <ac:chgData name="염수민" userId="17805c6c-a83a-49fc-adb9-23cfa1e16462" providerId="ADAL" clId="{ECF528F7-F223-5B87-8CFE-382988EAA5B2}" dt="2025-12-02T11:20:51.800" v="151"/>
          <ac:picMkLst>
            <pc:docMk/>
            <pc:sldMk cId="309647762" sldId="278"/>
            <ac:picMk id="2050" creationId="{5A56DEDB-5C91-A350-DDCF-2580762BC86F}"/>
          </ac:picMkLst>
        </pc:picChg>
      </pc:sldChg>
      <pc:sldChg chg="addSp delSp modSp mod modTransition modAnim">
        <pc:chgData name="염수민" userId="17805c6c-a83a-49fc-adb9-23cfa1e16462" providerId="ADAL" clId="{ECF528F7-F223-5B87-8CFE-382988EAA5B2}" dt="2025-12-03T09:13:35.439" v="2529"/>
        <pc:sldMkLst>
          <pc:docMk/>
          <pc:sldMk cId="1105865816" sldId="279"/>
        </pc:sldMkLst>
        <pc:spChg chg="add">
          <ac:chgData name="염수민" userId="17805c6c-a83a-49fc-adb9-23cfa1e16462" providerId="ADAL" clId="{ECF528F7-F223-5B87-8CFE-382988EAA5B2}" dt="2025-12-02T17:10:55.868" v="1289"/>
          <ac:spMkLst>
            <pc:docMk/>
            <pc:sldMk cId="1105865816" sldId="279"/>
            <ac:spMk id="2" creationId="{27710ED1-6DD8-B0AA-5710-E701BF2A96E5}"/>
          </ac:spMkLst>
        </pc:spChg>
        <pc:spChg chg="add del mod">
          <ac:chgData name="염수민" userId="17805c6c-a83a-49fc-adb9-23cfa1e16462" providerId="ADAL" clId="{ECF528F7-F223-5B87-8CFE-382988EAA5B2}" dt="2025-12-02T11:34:58.489" v="200" actId="478"/>
          <ac:spMkLst>
            <pc:docMk/>
            <pc:sldMk cId="1105865816" sldId="279"/>
            <ac:spMk id="2" creationId="{FD962150-3807-E130-55A7-D42CB266C6E2}"/>
          </ac:spMkLst>
        </pc:spChg>
        <pc:spChg chg="add mod">
          <ac:chgData name="염수민" userId="17805c6c-a83a-49fc-adb9-23cfa1e16462" providerId="ADAL" clId="{ECF528F7-F223-5B87-8CFE-382988EAA5B2}" dt="2025-12-02T11:34:32.801" v="195"/>
          <ac:spMkLst>
            <pc:docMk/>
            <pc:sldMk cId="1105865816" sldId="279"/>
            <ac:spMk id="3" creationId="{BD244682-3F40-78C3-49DA-8FE4564AF68A}"/>
          </ac:spMkLst>
        </pc:spChg>
        <pc:spChg chg="add del">
          <ac:chgData name="염수민" userId="17805c6c-a83a-49fc-adb9-23cfa1e16462" providerId="ADAL" clId="{ECF528F7-F223-5B87-8CFE-382988EAA5B2}" dt="2025-12-02T16:49:32.418" v="941" actId="22"/>
          <ac:spMkLst>
            <pc:docMk/>
            <pc:sldMk cId="1105865816" sldId="279"/>
            <ac:spMk id="3" creationId="{BFEEA732-60BB-A462-049A-FCB7B5376CA9}"/>
          </ac:spMkLst>
        </pc:spChg>
        <pc:spChg chg="add mod">
          <ac:chgData name="염수민" userId="17805c6c-a83a-49fc-adb9-23cfa1e16462" providerId="ADAL" clId="{ECF528F7-F223-5B87-8CFE-382988EAA5B2}" dt="2025-12-02T17:20:15.479" v="1375" actId="1076"/>
          <ac:spMkLst>
            <pc:docMk/>
            <pc:sldMk cId="1105865816" sldId="279"/>
            <ac:spMk id="3" creationId="{CBFEA0DE-403D-4C24-984E-3ECCC6EF8A10}"/>
          </ac:spMkLst>
        </pc:spChg>
        <pc:spChg chg="add mod">
          <ac:chgData name="염수민" userId="17805c6c-a83a-49fc-adb9-23cfa1e16462" providerId="ADAL" clId="{ECF528F7-F223-5B87-8CFE-382988EAA5B2}" dt="2025-12-02T18:33:58.121" v="1578" actId="20577"/>
          <ac:spMkLst>
            <pc:docMk/>
            <pc:sldMk cId="1105865816" sldId="279"/>
            <ac:spMk id="4" creationId="{8ADED5A3-9152-ED44-3C2F-E9824F4AB3CA}"/>
          </ac:spMkLst>
        </pc:spChg>
        <pc:spChg chg="add mod">
          <ac:chgData name="염수민" userId="17805c6c-a83a-49fc-adb9-23cfa1e16462" providerId="ADAL" clId="{ECF528F7-F223-5B87-8CFE-382988EAA5B2}" dt="2025-12-02T11:35:48.892" v="203" actId="1076"/>
          <ac:spMkLst>
            <pc:docMk/>
            <pc:sldMk cId="1105865816" sldId="279"/>
            <ac:spMk id="4" creationId="{E4C1F235-F0AA-3B07-B64F-7BEDA7CB5AE8}"/>
          </ac:spMkLst>
        </pc:spChg>
        <pc:spChg chg="add del">
          <ac:chgData name="염수민" userId="17805c6c-a83a-49fc-adb9-23cfa1e16462" providerId="ADAL" clId="{ECF528F7-F223-5B87-8CFE-382988EAA5B2}" dt="2025-12-02T16:49:36.671" v="943" actId="22"/>
          <ac:spMkLst>
            <pc:docMk/>
            <pc:sldMk cId="1105865816" sldId="279"/>
            <ac:spMk id="5" creationId="{51C8E9B4-E166-CB86-B8E7-ED5112FFC50B}"/>
          </ac:spMkLst>
        </pc:spChg>
        <pc:spChg chg="add mod">
          <ac:chgData name="염수민" userId="17805c6c-a83a-49fc-adb9-23cfa1e16462" providerId="ADAL" clId="{ECF528F7-F223-5B87-8CFE-382988EAA5B2}" dt="2025-12-02T18:25:43.287" v="1525" actId="20577"/>
          <ac:spMkLst>
            <pc:docMk/>
            <pc:sldMk cId="1105865816" sldId="279"/>
            <ac:spMk id="7" creationId="{C35482B6-AF02-D593-7F13-457E9C97DEFA}"/>
          </ac:spMkLst>
        </pc:spChg>
        <pc:spChg chg="mod">
          <ac:chgData name="염수민" userId="17805c6c-a83a-49fc-adb9-23cfa1e16462" providerId="ADAL" clId="{ECF528F7-F223-5B87-8CFE-382988EAA5B2}" dt="2025-12-02T11:16:08.088" v="0" actId="1076"/>
          <ac:spMkLst>
            <pc:docMk/>
            <pc:sldMk cId="1105865816" sldId="279"/>
            <ac:spMk id="8" creationId="{7595F972-717C-1F34-533C-4C1CD912E301}"/>
          </ac:spMkLst>
        </pc:spChg>
        <pc:spChg chg="add">
          <ac:chgData name="염수민" userId="17805c6c-a83a-49fc-adb9-23cfa1e16462" providerId="ADAL" clId="{ECF528F7-F223-5B87-8CFE-382988EAA5B2}" dt="2025-12-02T16:53:27.638" v="961"/>
          <ac:spMkLst>
            <pc:docMk/>
            <pc:sldMk cId="1105865816" sldId="279"/>
            <ac:spMk id="9" creationId="{8E3AC023-D1FC-A270-9841-289EE552FC53}"/>
          </ac:spMkLst>
        </pc:spChg>
        <pc:spChg chg="add del mod">
          <ac:chgData name="염수민" userId="17805c6c-a83a-49fc-adb9-23cfa1e16462" providerId="ADAL" clId="{ECF528F7-F223-5B87-8CFE-382988EAA5B2}" dt="2025-12-02T17:01:11.427" v="1046" actId="478"/>
          <ac:spMkLst>
            <pc:docMk/>
            <pc:sldMk cId="1105865816" sldId="279"/>
            <ac:spMk id="10" creationId="{376F91FC-3040-2572-6B40-A3387A162F98}"/>
          </ac:spMkLst>
        </pc:spChg>
        <pc:spChg chg="add del mod">
          <ac:chgData name="염수민" userId="17805c6c-a83a-49fc-adb9-23cfa1e16462" providerId="ADAL" clId="{ECF528F7-F223-5B87-8CFE-382988EAA5B2}" dt="2025-12-02T17:11:09.801" v="1291" actId="478"/>
          <ac:spMkLst>
            <pc:docMk/>
            <pc:sldMk cId="1105865816" sldId="279"/>
            <ac:spMk id="11" creationId="{0D102DC3-9310-2D26-FE36-28DF48BB25AC}"/>
          </ac:spMkLst>
        </pc:spChg>
        <pc:spChg chg="add mod">
          <ac:chgData name="염수민" userId="17805c6c-a83a-49fc-adb9-23cfa1e16462" providerId="ADAL" clId="{ECF528F7-F223-5B87-8CFE-382988EAA5B2}" dt="2025-12-02T17:02:25.649" v="1069" actId="767"/>
          <ac:spMkLst>
            <pc:docMk/>
            <pc:sldMk cId="1105865816" sldId="279"/>
            <ac:spMk id="12" creationId="{40609DC1-CD82-8029-58C7-54CDB2E7EB4F}"/>
          </ac:spMkLst>
        </pc:spChg>
        <pc:spChg chg="add del mod">
          <ac:chgData name="염수민" userId="17805c6c-a83a-49fc-adb9-23cfa1e16462" providerId="ADAL" clId="{ECF528F7-F223-5B87-8CFE-382988EAA5B2}" dt="2025-12-02T17:07:27.854" v="1242"/>
          <ac:spMkLst>
            <pc:docMk/>
            <pc:sldMk cId="1105865816" sldId="279"/>
            <ac:spMk id="13" creationId="{ED591969-DCE4-BCFE-C4D0-7B96EBF1E735}"/>
          </ac:spMkLst>
        </pc:spChg>
        <pc:spChg chg="add">
          <ac:chgData name="염수민" userId="17805c6c-a83a-49fc-adb9-23cfa1e16462" providerId="ADAL" clId="{ECF528F7-F223-5B87-8CFE-382988EAA5B2}" dt="2025-12-02T17:05:02.174" v="1211"/>
          <ac:spMkLst>
            <pc:docMk/>
            <pc:sldMk cId="1105865816" sldId="279"/>
            <ac:spMk id="14" creationId="{EE2D1559-7AA1-7C9A-E919-533B33EA56CC}"/>
          </ac:spMkLst>
        </pc:spChg>
        <pc:spChg chg="add">
          <ac:chgData name="염수민" userId="17805c6c-a83a-49fc-adb9-23cfa1e16462" providerId="ADAL" clId="{ECF528F7-F223-5B87-8CFE-382988EAA5B2}" dt="2025-12-02T17:05:07.410" v="1214"/>
          <ac:spMkLst>
            <pc:docMk/>
            <pc:sldMk cId="1105865816" sldId="279"/>
            <ac:spMk id="15" creationId="{D4BF8423-3733-0EDA-B052-BD3DB1E66290}"/>
          </ac:spMkLst>
        </pc:sp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26" creationId="{6D8D538D-72BF-E8CD-69CB-4AD5CC05BED9}"/>
          </ac:picMkLst>
        </pc:picChg>
        <pc:picChg chg="add del mod">
          <ac:chgData name="염수민" userId="17805c6c-a83a-49fc-adb9-23cfa1e16462" providerId="ADAL" clId="{ECF528F7-F223-5B87-8CFE-382988EAA5B2}" dt="2025-12-02T11:34:30.348" v="194" actId="478"/>
          <ac:picMkLst>
            <pc:docMk/>
            <pc:sldMk cId="1105865816" sldId="279"/>
            <ac:picMk id="1026" creationId="{A01B2E93-3702-12BC-76E5-FCBCE0B3411C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27" creationId="{2D215093-C12A-0D0D-B086-2FFFE4210978}"/>
          </ac:picMkLst>
        </pc:picChg>
        <pc:picChg chg="add">
          <ac:chgData name="염수민" userId="17805c6c-a83a-49fc-adb9-23cfa1e16462" providerId="ADAL" clId="{ECF528F7-F223-5B87-8CFE-382988EAA5B2}" dt="2025-12-02T17:05:02.174" v="1211"/>
          <ac:picMkLst>
            <pc:docMk/>
            <pc:sldMk cId="1105865816" sldId="279"/>
            <ac:picMk id="1027" creationId="{3B0182AF-66F9-405B-2CA8-AF81E90B7852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28" creationId="{629F1EE9-18D7-B3CC-F3FE-5FB07718E381}"/>
          </ac:picMkLst>
        </pc:picChg>
        <pc:picChg chg="add">
          <ac:chgData name="염수민" userId="17805c6c-a83a-49fc-adb9-23cfa1e16462" providerId="ADAL" clId="{ECF528F7-F223-5B87-8CFE-382988EAA5B2}" dt="2025-12-02T17:05:07.410" v="1214"/>
          <ac:picMkLst>
            <pc:docMk/>
            <pc:sldMk cId="1105865816" sldId="279"/>
            <ac:picMk id="1029" creationId="{2EA23421-0F10-B89B-C977-C69E3D80204D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29" creationId="{66459EB9-72D0-6C6D-6180-102543F85818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30" creationId="{F6BF7CD0-E1AB-6672-165A-035D08DFC0C9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31" creationId="{156DAEC6-A10D-9773-1DE7-A1A33FAC970A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32" creationId="{ED964C7A-2386-4FCB-D7B8-F83E532AFBC2}"/>
          </ac:picMkLst>
        </pc:picChg>
        <pc:picChg chg="add">
          <ac:chgData name="염수민" userId="17805c6c-a83a-49fc-adb9-23cfa1e16462" providerId="ADAL" clId="{ECF528F7-F223-5B87-8CFE-382988EAA5B2}" dt="2025-12-02T17:10:55.868" v="1289"/>
          <ac:picMkLst>
            <pc:docMk/>
            <pc:sldMk cId="1105865816" sldId="279"/>
            <ac:picMk id="1033" creationId="{AE37799F-FFCD-75BF-9D7A-506C5D87286A}"/>
          </ac:picMkLst>
        </pc:picChg>
      </pc:sldChg>
      <pc:sldChg chg="modSp add mod modTransition">
        <pc:chgData name="염수민" userId="17805c6c-a83a-49fc-adb9-23cfa1e16462" providerId="ADAL" clId="{ECF528F7-F223-5B87-8CFE-382988EAA5B2}" dt="2025-12-02T17:27:34.955" v="1423"/>
        <pc:sldMkLst>
          <pc:docMk/>
          <pc:sldMk cId="1405144718" sldId="280"/>
        </pc:sldMkLst>
        <pc:spChg chg="mod">
          <ac:chgData name="염수민" userId="17805c6c-a83a-49fc-adb9-23cfa1e16462" providerId="ADAL" clId="{ECF528F7-F223-5B87-8CFE-382988EAA5B2}" dt="2025-12-02T15:44:35.395" v="777" actId="692"/>
          <ac:spMkLst>
            <pc:docMk/>
            <pc:sldMk cId="1405144718" sldId="280"/>
            <ac:spMk id="6" creationId="{D1E3B654-7CA1-E185-9E76-2B07713F1851}"/>
          </ac:spMkLst>
        </pc:spChg>
        <pc:spChg chg="mod">
          <ac:chgData name="염수민" userId="17805c6c-a83a-49fc-adb9-23cfa1e16462" providerId="ADAL" clId="{ECF528F7-F223-5B87-8CFE-382988EAA5B2}" dt="2025-12-02T11:23:03.334" v="190" actId="12788"/>
          <ac:spMkLst>
            <pc:docMk/>
            <pc:sldMk cId="1405144718" sldId="280"/>
            <ac:spMk id="8" creationId="{17840CDE-F406-27C3-89CE-75F4DAA75FAE}"/>
          </ac:spMkLst>
        </pc:spChg>
      </pc:sldChg>
      <pc:sldChg chg="add del setBg">
        <pc:chgData name="염수민" userId="17805c6c-a83a-49fc-adb9-23cfa1e16462" providerId="ADAL" clId="{ECF528F7-F223-5B87-8CFE-382988EAA5B2}" dt="2025-12-02T11:21:01.970" v="153"/>
        <pc:sldMkLst>
          <pc:docMk/>
          <pc:sldMk cId="4144711888" sldId="280"/>
        </pc:sldMkLst>
      </pc:sldChg>
      <pc:sldChg chg="addSp delSp modSp add mod ord modTransition">
        <pc:chgData name="염수민" userId="17805c6c-a83a-49fc-adb9-23cfa1e16462" providerId="ADAL" clId="{ECF528F7-F223-5B87-8CFE-382988EAA5B2}" dt="2025-12-03T09:13:42.869" v="2530"/>
        <pc:sldMkLst>
          <pc:docMk/>
          <pc:sldMk cId="1906413168" sldId="281"/>
        </pc:sldMkLst>
        <pc:spChg chg="add mod">
          <ac:chgData name="염수민" userId="17805c6c-a83a-49fc-adb9-23cfa1e16462" providerId="ADAL" clId="{ECF528F7-F223-5B87-8CFE-382988EAA5B2}" dt="2025-12-03T05:15:34.681" v="2240" actId="12789"/>
          <ac:spMkLst>
            <pc:docMk/>
            <pc:sldMk cId="1906413168" sldId="281"/>
            <ac:spMk id="3" creationId="{F72524DA-9268-463D-5112-CE289ED866BF}"/>
          </ac:spMkLst>
        </pc:spChg>
        <pc:spChg chg="add del mod">
          <ac:chgData name="염수민" userId="17805c6c-a83a-49fc-adb9-23cfa1e16462" providerId="ADAL" clId="{ECF528F7-F223-5B87-8CFE-382988EAA5B2}" dt="2025-12-02T19:09:08.951" v="2020" actId="478"/>
          <ac:spMkLst>
            <pc:docMk/>
            <pc:sldMk cId="1906413168" sldId="281"/>
            <ac:spMk id="5" creationId="{29982D15-4364-B728-EC3F-EE1ED41E7CC0}"/>
          </ac:spMkLst>
        </pc:spChg>
        <pc:spChg chg="add mod">
          <ac:chgData name="염수민" userId="17805c6c-a83a-49fc-adb9-23cfa1e16462" providerId="ADAL" clId="{ECF528F7-F223-5B87-8CFE-382988EAA5B2}" dt="2025-12-03T05:15:34.681" v="2240" actId="12789"/>
          <ac:spMkLst>
            <pc:docMk/>
            <pc:sldMk cId="1906413168" sldId="281"/>
            <ac:spMk id="7" creationId="{6D8FDD31-8E1C-3475-EF34-26DDFFCF956B}"/>
          </ac:spMkLst>
        </pc:spChg>
        <pc:spChg chg="mod">
          <ac:chgData name="염수민" userId="17805c6c-a83a-49fc-adb9-23cfa1e16462" providerId="ADAL" clId="{ECF528F7-F223-5B87-8CFE-382988EAA5B2}" dt="2025-12-02T11:21:45.617" v="182" actId="14100"/>
          <ac:spMkLst>
            <pc:docMk/>
            <pc:sldMk cId="1906413168" sldId="281"/>
            <ac:spMk id="8" creationId="{B0421811-FBFE-A557-E926-AA79AB15F9BB}"/>
          </ac:spMkLst>
        </pc:spChg>
        <pc:picChg chg="del">
          <ac:chgData name="염수민" userId="17805c6c-a83a-49fc-adb9-23cfa1e16462" providerId="ADAL" clId="{ECF528F7-F223-5B87-8CFE-382988EAA5B2}" dt="2025-12-02T19:08:27.023" v="2015" actId="478"/>
          <ac:picMkLst>
            <pc:docMk/>
            <pc:sldMk cId="1906413168" sldId="281"/>
            <ac:picMk id="2" creationId="{BEF22D13-8BB4-B4E2-363B-282E517E2688}"/>
          </ac:picMkLst>
        </pc:picChg>
        <pc:picChg chg="del mod">
          <ac:chgData name="염수민" userId="17805c6c-a83a-49fc-adb9-23cfa1e16462" providerId="ADAL" clId="{ECF528F7-F223-5B87-8CFE-382988EAA5B2}" dt="2025-12-02T19:04:21.844" v="2004" actId="478"/>
          <ac:picMkLst>
            <pc:docMk/>
            <pc:sldMk cId="1906413168" sldId="281"/>
            <ac:picMk id="4" creationId="{8AFC22B9-AE59-502D-1EE1-FCEA4BA9C42F}"/>
          </ac:picMkLst>
        </pc:picChg>
      </pc:sldChg>
      <pc:sldChg chg="add del setBg">
        <pc:chgData name="염수민" userId="17805c6c-a83a-49fc-adb9-23cfa1e16462" providerId="ADAL" clId="{ECF528F7-F223-5B87-8CFE-382988EAA5B2}" dt="2025-12-02T11:21:01.970" v="153"/>
        <pc:sldMkLst>
          <pc:docMk/>
          <pc:sldMk cId="2300346714" sldId="281"/>
        </pc:sldMkLst>
      </pc:sldChg>
      <pc:sldChg chg="add del setBg">
        <pc:chgData name="염수민" userId="17805c6c-a83a-49fc-adb9-23cfa1e16462" providerId="ADAL" clId="{ECF528F7-F223-5B87-8CFE-382988EAA5B2}" dt="2025-12-02T11:34:49.981" v="197"/>
        <pc:sldMkLst>
          <pc:docMk/>
          <pc:sldMk cId="36609333" sldId="282"/>
        </pc:sldMkLst>
      </pc:sldChg>
      <pc:sldChg chg="add del">
        <pc:chgData name="염수민" userId="17805c6c-a83a-49fc-adb9-23cfa1e16462" providerId="ADAL" clId="{ECF528F7-F223-5B87-8CFE-382988EAA5B2}" dt="2025-12-02T18:44:46.772" v="1602" actId="2696"/>
        <pc:sldMkLst>
          <pc:docMk/>
          <pc:sldMk cId="2226936210" sldId="282"/>
        </pc:sldMkLst>
      </pc:sldChg>
      <pc:sldChg chg="del">
        <pc:chgData name="염수민" userId="17805c6c-a83a-49fc-adb9-23cfa1e16462" providerId="ADAL" clId="{ECF528F7-F223-5B87-8CFE-382988EAA5B2}" dt="2025-12-02T15:45:23.518" v="779" actId="2696"/>
        <pc:sldMkLst>
          <pc:docMk/>
          <pc:sldMk cId="1025348542" sldId="284"/>
        </pc:sldMkLst>
      </pc:sldChg>
      <pc:sldChg chg="addSp delSp modSp mod modTransition">
        <pc:chgData name="염수민" userId="17805c6c-a83a-49fc-adb9-23cfa1e16462" providerId="ADAL" clId="{ECF528F7-F223-5B87-8CFE-382988EAA5B2}" dt="2025-12-03T11:07:50.977" v="2647"/>
        <pc:sldMkLst>
          <pc:docMk/>
          <pc:sldMk cId="3978099067" sldId="285"/>
        </pc:sldMkLst>
        <pc:spChg chg="add del mod">
          <ac:chgData name="염수민" userId="17805c6c-a83a-49fc-adb9-23cfa1e16462" providerId="ADAL" clId="{ECF528F7-F223-5B87-8CFE-382988EAA5B2}" dt="2025-12-03T09:03:05.672" v="2417" actId="478"/>
          <ac:spMkLst>
            <pc:docMk/>
            <pc:sldMk cId="3978099067" sldId="285"/>
            <ac:spMk id="2" creationId="{750A630D-1B79-066E-5D10-C349F2B6229E}"/>
          </ac:spMkLst>
        </pc:spChg>
        <pc:spChg chg="add del mod">
          <ac:chgData name="염수민" userId="17805c6c-a83a-49fc-adb9-23cfa1e16462" providerId="ADAL" clId="{ECF528F7-F223-5B87-8CFE-382988EAA5B2}" dt="2025-12-03T09:03:04.154" v="2416" actId="478"/>
          <ac:spMkLst>
            <pc:docMk/>
            <pc:sldMk cId="3978099067" sldId="285"/>
            <ac:spMk id="3" creationId="{DCAF547C-3D34-F2C7-81F9-327248EE28AC}"/>
          </ac:spMkLst>
        </pc:spChg>
        <pc:spChg chg="add mod">
          <ac:chgData name="염수민" userId="17805c6c-a83a-49fc-adb9-23cfa1e16462" providerId="ADAL" clId="{ECF528F7-F223-5B87-8CFE-382988EAA5B2}" dt="2025-12-03T09:03:47.406" v="2433" actId="167"/>
          <ac:spMkLst>
            <pc:docMk/>
            <pc:sldMk cId="3978099067" sldId="285"/>
            <ac:spMk id="4" creationId="{FB24B753-8076-93A4-C5B4-BEC68AFC1B78}"/>
          </ac:spMkLst>
        </pc:spChg>
        <pc:spChg chg="add mod">
          <ac:chgData name="염수민" userId="17805c6c-a83a-49fc-adb9-23cfa1e16462" providerId="ADAL" clId="{ECF528F7-F223-5B87-8CFE-382988EAA5B2}" dt="2025-12-03T09:03:42.679" v="2432" actId="167"/>
          <ac:spMkLst>
            <pc:docMk/>
            <pc:sldMk cId="3978099067" sldId="285"/>
            <ac:spMk id="5" creationId="{03CD777F-5BA8-6FEE-445D-12936A32D989}"/>
          </ac:spMkLst>
        </pc:spChg>
        <pc:spChg chg="mod">
          <ac:chgData name="염수민" userId="17805c6c-a83a-49fc-adb9-23cfa1e16462" providerId="ADAL" clId="{ECF528F7-F223-5B87-8CFE-382988EAA5B2}" dt="2025-12-02T15:44:46.592" v="778" actId="692"/>
          <ac:spMkLst>
            <pc:docMk/>
            <pc:sldMk cId="3978099067" sldId="285"/>
            <ac:spMk id="6" creationId="{67BFD3B5-6DA1-DD81-10EB-5D5A66ECBA52}"/>
          </ac:spMkLst>
        </pc:spChg>
        <pc:spChg chg="add mod">
          <ac:chgData name="염수민" userId="17805c6c-a83a-49fc-adb9-23cfa1e16462" providerId="ADAL" clId="{ECF528F7-F223-5B87-8CFE-382988EAA5B2}" dt="2025-12-03T11:07:50.977" v="2647"/>
          <ac:spMkLst>
            <pc:docMk/>
            <pc:sldMk cId="3978099067" sldId="285"/>
            <ac:spMk id="7" creationId="{AA236683-74A5-C0C6-4847-2280BA6B52D9}"/>
          </ac:spMkLst>
        </pc:spChg>
        <pc:spChg chg="mod">
          <ac:chgData name="염수민" userId="17805c6c-a83a-49fc-adb9-23cfa1e16462" providerId="ADAL" clId="{ECF528F7-F223-5B87-8CFE-382988EAA5B2}" dt="2025-12-03T09:03:59.775" v="2436" actId="14100"/>
          <ac:spMkLst>
            <pc:docMk/>
            <pc:sldMk cId="3978099067" sldId="285"/>
            <ac:spMk id="8" creationId="{F5D6A226-9903-7439-0026-4C08390581B0}"/>
          </ac:spMkLst>
        </pc:spChg>
      </pc:sldChg>
      <pc:sldChg chg="addSp delSp modSp add del mod">
        <pc:chgData name="염수민" userId="17805c6c-a83a-49fc-adb9-23cfa1e16462" providerId="ADAL" clId="{ECF528F7-F223-5B87-8CFE-382988EAA5B2}" dt="2025-12-03T10:55:28.847" v="2597" actId="2696"/>
        <pc:sldMkLst>
          <pc:docMk/>
          <pc:sldMk cId="2193195407" sldId="286"/>
        </pc:sldMkLst>
        <pc:spChg chg="add del mod">
          <ac:chgData name="염수민" userId="17805c6c-a83a-49fc-adb9-23cfa1e16462" providerId="ADAL" clId="{ECF528F7-F223-5B87-8CFE-382988EAA5B2}" dt="2025-12-03T09:01:20.089" v="2367" actId="478"/>
          <ac:spMkLst>
            <pc:docMk/>
            <pc:sldMk cId="2193195407" sldId="286"/>
            <ac:spMk id="2" creationId="{B93DD455-A915-8F4D-77F4-0D6641A0563D}"/>
          </ac:spMkLst>
        </pc:spChg>
        <pc:spChg chg="add del mod">
          <ac:chgData name="염수민" userId="17805c6c-a83a-49fc-adb9-23cfa1e16462" providerId="ADAL" clId="{ECF528F7-F223-5B87-8CFE-382988EAA5B2}" dt="2025-12-03T09:01:21.746" v="2368" actId="478"/>
          <ac:spMkLst>
            <pc:docMk/>
            <pc:sldMk cId="2193195407" sldId="286"/>
            <ac:spMk id="3" creationId="{FE0260E9-905D-7E69-7DD2-F4248E290151}"/>
          </ac:spMkLst>
        </pc:spChg>
        <pc:spChg chg="add mod topLvl">
          <ac:chgData name="염수민" userId="17805c6c-a83a-49fc-adb9-23cfa1e16462" providerId="ADAL" clId="{ECF528F7-F223-5B87-8CFE-382988EAA5B2}" dt="2025-12-03T09:06:20.294" v="2460" actId="165"/>
          <ac:spMkLst>
            <pc:docMk/>
            <pc:sldMk cId="2193195407" sldId="286"/>
            <ac:spMk id="4" creationId="{B43138EF-094D-F92D-E343-4C27FBB3BF50}"/>
          </ac:spMkLst>
        </pc:spChg>
        <pc:spChg chg="add mod topLvl">
          <ac:chgData name="염수민" userId="17805c6c-a83a-49fc-adb9-23cfa1e16462" providerId="ADAL" clId="{ECF528F7-F223-5B87-8CFE-382988EAA5B2}" dt="2025-12-03T09:06:20.294" v="2460" actId="165"/>
          <ac:spMkLst>
            <pc:docMk/>
            <pc:sldMk cId="2193195407" sldId="286"/>
            <ac:spMk id="5" creationId="{9FF929A0-B1FF-2698-0F4B-2A2DB584CC1D}"/>
          </ac:spMkLst>
        </pc:spChg>
        <pc:spChg chg="add mod topLvl">
          <ac:chgData name="염수민" userId="17805c6c-a83a-49fc-adb9-23cfa1e16462" providerId="ADAL" clId="{ECF528F7-F223-5B87-8CFE-382988EAA5B2}" dt="2025-12-03T09:06:20.294" v="2460" actId="165"/>
          <ac:spMkLst>
            <pc:docMk/>
            <pc:sldMk cId="2193195407" sldId="286"/>
            <ac:spMk id="7" creationId="{B2DEBEA9-3BAA-8B3E-FA58-F920E1064E23}"/>
          </ac:spMkLst>
        </pc:spChg>
        <pc:spChg chg="del">
          <ac:chgData name="염수민" userId="17805c6c-a83a-49fc-adb9-23cfa1e16462" providerId="ADAL" clId="{ECF528F7-F223-5B87-8CFE-382988EAA5B2}" dt="2025-12-03T09:04:20.925" v="2438" actId="478"/>
          <ac:spMkLst>
            <pc:docMk/>
            <pc:sldMk cId="2193195407" sldId="286"/>
            <ac:spMk id="8" creationId="{4C455DC1-2336-8E3F-D706-465651886126}"/>
          </ac:spMkLst>
        </pc:spChg>
        <pc:grpChg chg="add del mod">
          <ac:chgData name="염수민" userId="17805c6c-a83a-49fc-adb9-23cfa1e16462" providerId="ADAL" clId="{ECF528F7-F223-5B87-8CFE-382988EAA5B2}" dt="2025-12-03T09:06:20.294" v="2460" actId="165"/>
          <ac:grpSpMkLst>
            <pc:docMk/>
            <pc:sldMk cId="2193195407" sldId="286"/>
            <ac:grpSpMk id="9" creationId="{64633E09-CBC7-FC78-4681-F895E4881BC0}"/>
          </ac:grpSpMkLst>
        </pc:grpChg>
      </pc:sldChg>
      <pc:sldChg chg="add del setBg">
        <pc:chgData name="염수민" userId="17805c6c-a83a-49fc-adb9-23cfa1e16462" providerId="ADAL" clId="{ECF528F7-F223-5B87-8CFE-382988EAA5B2}" dt="2025-12-02T11:42:06.872" v="213"/>
        <pc:sldMkLst>
          <pc:docMk/>
          <pc:sldMk cId="136518732" sldId="287"/>
        </pc:sldMkLst>
      </pc:sldChg>
      <pc:sldChg chg="addSp modSp add mod modTransition">
        <pc:chgData name="염수민" userId="17805c6c-a83a-49fc-adb9-23cfa1e16462" providerId="ADAL" clId="{ECF528F7-F223-5B87-8CFE-382988EAA5B2}" dt="2025-12-03T09:15:42.879" v="2540" actId="14100"/>
        <pc:sldMkLst>
          <pc:docMk/>
          <pc:sldMk cId="723788476" sldId="287"/>
        </pc:sldMkLst>
        <pc:spChg chg="add mod">
          <ac:chgData name="염수민" userId="17805c6c-a83a-49fc-adb9-23cfa1e16462" providerId="ADAL" clId="{ECF528F7-F223-5B87-8CFE-382988EAA5B2}" dt="2025-12-03T09:15:35.304" v="2538" actId="1076"/>
          <ac:spMkLst>
            <pc:docMk/>
            <pc:sldMk cId="723788476" sldId="287"/>
            <ac:spMk id="2" creationId="{676FEC45-2DA6-C250-C531-A6D45E32BDB8}"/>
          </ac:spMkLst>
        </pc:spChg>
        <pc:spChg chg="add mod">
          <ac:chgData name="염수민" userId="17805c6c-a83a-49fc-adb9-23cfa1e16462" providerId="ADAL" clId="{ECF528F7-F223-5B87-8CFE-382988EAA5B2}" dt="2025-12-03T09:15:18.275" v="2537" actId="571"/>
          <ac:spMkLst>
            <pc:docMk/>
            <pc:sldMk cId="723788476" sldId="287"/>
            <ac:spMk id="3" creationId="{AFE31B95-FCD6-0876-8F93-34ACBFC95233}"/>
          </ac:spMkLst>
        </pc:spChg>
        <pc:spChg chg="mod">
          <ac:chgData name="염수민" userId="17805c6c-a83a-49fc-adb9-23cfa1e16462" providerId="ADAL" clId="{ECF528F7-F223-5B87-8CFE-382988EAA5B2}" dt="2025-12-02T15:44:21.856" v="775" actId="692"/>
          <ac:spMkLst>
            <pc:docMk/>
            <pc:sldMk cId="723788476" sldId="287"/>
            <ac:spMk id="6" creationId="{E926B137-DA42-07A3-0259-8B135F893C70}"/>
          </ac:spMkLst>
        </pc:spChg>
        <pc:spChg chg="mod">
          <ac:chgData name="염수민" userId="17805c6c-a83a-49fc-adb9-23cfa1e16462" providerId="ADAL" clId="{ECF528F7-F223-5B87-8CFE-382988EAA5B2}" dt="2025-12-03T09:15:42.879" v="2540" actId="14100"/>
          <ac:spMkLst>
            <pc:docMk/>
            <pc:sldMk cId="723788476" sldId="287"/>
            <ac:spMk id="8" creationId="{BACA561B-5255-074A-5090-E9168ECCEF0E}"/>
          </ac:spMkLst>
        </pc:spChg>
      </pc:sldChg>
      <pc:sldChg chg="addSp delSp modSp add mod modTransition modAnim">
        <pc:chgData name="염수민" userId="17805c6c-a83a-49fc-adb9-23cfa1e16462" providerId="ADAL" clId="{ECF528F7-F223-5B87-8CFE-382988EAA5B2}" dt="2025-12-03T10:55:28.369" v="2596" actId="1076"/>
        <pc:sldMkLst>
          <pc:docMk/>
          <pc:sldMk cId="169419097" sldId="288"/>
        </pc:sldMkLst>
        <pc:spChg chg="add del mod">
          <ac:chgData name="염수민" userId="17805c6c-a83a-49fc-adb9-23cfa1e16462" providerId="ADAL" clId="{ECF528F7-F223-5B87-8CFE-382988EAA5B2}" dt="2025-12-03T09:17:42.144" v="2559" actId="478"/>
          <ac:spMkLst>
            <pc:docMk/>
            <pc:sldMk cId="169419097" sldId="288"/>
            <ac:spMk id="2" creationId="{235A0C5F-7D10-FD9F-D329-AE73C45E731B}"/>
          </ac:spMkLst>
        </pc:spChg>
        <pc:spChg chg="add mod">
          <ac:chgData name="염수민" userId="17805c6c-a83a-49fc-adb9-23cfa1e16462" providerId="ADAL" clId="{ECF528F7-F223-5B87-8CFE-382988EAA5B2}" dt="2025-12-02T14:46:06.420" v="546" actId="1076"/>
          <ac:spMkLst>
            <pc:docMk/>
            <pc:sldMk cId="169419097" sldId="288"/>
            <ac:spMk id="2" creationId="{9B7D4034-4006-8744-F597-EB01AE45EA81}"/>
          </ac:spMkLst>
        </pc:spChg>
        <pc:spChg chg="mod topLvl">
          <ac:chgData name="염수민" userId="17805c6c-a83a-49fc-adb9-23cfa1e16462" providerId="ADAL" clId="{ECF528F7-F223-5B87-8CFE-382988EAA5B2}" dt="2025-12-02T16:13:19.144" v="922" actId="164"/>
          <ac:spMkLst>
            <pc:docMk/>
            <pc:sldMk cId="169419097" sldId="288"/>
            <ac:spMk id="3" creationId="{DCA4A00B-3301-21A1-F4FC-0089EBB1596A}"/>
          </ac:spMkLst>
        </pc:spChg>
        <pc:spChg chg="mod topLvl">
          <ac:chgData name="염수민" userId="17805c6c-a83a-49fc-adb9-23cfa1e16462" providerId="ADAL" clId="{ECF528F7-F223-5B87-8CFE-382988EAA5B2}" dt="2025-12-02T16:13:19.144" v="922" actId="164"/>
          <ac:spMkLst>
            <pc:docMk/>
            <pc:sldMk cId="169419097" sldId="288"/>
            <ac:spMk id="4" creationId="{4A784CDB-5B68-392C-19D4-9E96259F1B06}"/>
          </ac:spMkLst>
        </pc:spChg>
        <pc:spChg chg="add mod topLvl">
          <ac:chgData name="염수민" userId="17805c6c-a83a-49fc-adb9-23cfa1e16462" providerId="ADAL" clId="{ECF528F7-F223-5B87-8CFE-382988EAA5B2}" dt="2025-12-02T16:13:19.144" v="922" actId="164"/>
          <ac:spMkLst>
            <pc:docMk/>
            <pc:sldMk cId="169419097" sldId="288"/>
            <ac:spMk id="5" creationId="{7337DF3D-6B26-FF14-507E-ECA0470F1C37}"/>
          </ac:spMkLst>
        </pc:spChg>
        <pc:spChg chg="mod">
          <ac:chgData name="염수민" userId="17805c6c-a83a-49fc-adb9-23cfa1e16462" providerId="ADAL" clId="{ECF528F7-F223-5B87-8CFE-382988EAA5B2}" dt="2025-12-02T14:49:08.422" v="550" actId="1076"/>
          <ac:spMkLst>
            <pc:docMk/>
            <pc:sldMk cId="169419097" sldId="288"/>
            <ac:spMk id="6" creationId="{8801A224-70A7-AE06-DF8E-E12259CD67D6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7" creationId="{2F69E844-84B3-9909-1A03-FC9B5CFC4A99}"/>
          </ac:spMkLst>
        </pc:spChg>
        <pc:spChg chg="add mod">
          <ac:chgData name="염수민" userId="17805c6c-a83a-49fc-adb9-23cfa1e16462" providerId="ADAL" clId="{ECF528F7-F223-5B87-8CFE-382988EAA5B2}" dt="2025-12-02T14:55:59.051" v="717" actId="2711"/>
          <ac:spMkLst>
            <pc:docMk/>
            <pc:sldMk cId="169419097" sldId="288"/>
            <ac:spMk id="7" creationId="{784F83F9-D92B-568E-67B7-7A3D32E1B00B}"/>
          </ac:spMkLst>
        </pc:spChg>
        <pc:spChg chg="mod">
          <ac:chgData name="염수민" userId="17805c6c-a83a-49fc-adb9-23cfa1e16462" providerId="ADAL" clId="{ECF528F7-F223-5B87-8CFE-382988EAA5B2}" dt="2025-12-03T09:18:00.412" v="2561" actId="1076"/>
          <ac:spMkLst>
            <pc:docMk/>
            <pc:sldMk cId="169419097" sldId="288"/>
            <ac:spMk id="8" creationId="{1E293897-C678-F3E0-2D48-3E6E2351F3D7}"/>
          </ac:spMkLst>
        </pc:spChg>
        <pc:spChg chg="add mod">
          <ac:chgData name="염수민" userId="17805c6c-a83a-49fc-adb9-23cfa1e16462" providerId="ADAL" clId="{ECF528F7-F223-5B87-8CFE-382988EAA5B2}" dt="2025-12-02T14:55:59.051" v="717" actId="2711"/>
          <ac:spMkLst>
            <pc:docMk/>
            <pc:sldMk cId="169419097" sldId="288"/>
            <ac:spMk id="9" creationId="{01193740-EF84-509C-2549-0AE18B9D56A9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9" creationId="{73F2E0A6-3445-0EB5-96DA-FA3566EF594F}"/>
          </ac:spMkLst>
        </pc:spChg>
        <pc:spChg chg="add mod">
          <ac:chgData name="염수민" userId="17805c6c-a83a-49fc-adb9-23cfa1e16462" providerId="ADAL" clId="{ECF528F7-F223-5B87-8CFE-382988EAA5B2}" dt="2025-12-02T14:55:59.051" v="717" actId="2711"/>
          <ac:spMkLst>
            <pc:docMk/>
            <pc:sldMk cId="169419097" sldId="288"/>
            <ac:spMk id="10" creationId="{E575EB24-B1CC-AFAB-7B90-2FF204A06633}"/>
          </ac:spMkLst>
        </pc:spChg>
        <pc:spChg chg="add mod">
          <ac:chgData name="염수민" userId="17805c6c-a83a-49fc-adb9-23cfa1e16462" providerId="ADAL" clId="{ECF528F7-F223-5B87-8CFE-382988EAA5B2}" dt="2025-12-02T14:55:59.051" v="717" actId="2711"/>
          <ac:spMkLst>
            <pc:docMk/>
            <pc:sldMk cId="169419097" sldId="288"/>
            <ac:spMk id="11" creationId="{12A90C9D-E232-107B-D30F-9E6C4AE51843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11" creationId="{2575F677-B0F6-5D67-42B5-2DD21D3C3B60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12" creationId="{1B3B8326-9AA9-F196-D7CC-802F340D2351}"/>
          </ac:spMkLst>
        </pc:spChg>
        <pc:spChg chg="add del mod">
          <ac:chgData name="염수민" userId="17805c6c-a83a-49fc-adb9-23cfa1e16462" providerId="ADAL" clId="{ECF528F7-F223-5B87-8CFE-382988EAA5B2}" dt="2025-12-02T14:54:50.184" v="712" actId="478"/>
          <ac:spMkLst>
            <pc:docMk/>
            <pc:sldMk cId="169419097" sldId="288"/>
            <ac:spMk id="12" creationId="{72BEEBA8-21BB-AF40-82AA-6B5383E98D2C}"/>
          </ac:spMkLst>
        </pc:spChg>
        <pc:spChg chg="add mod">
          <ac:chgData name="염수민" userId="17805c6c-a83a-49fc-adb9-23cfa1e16462" providerId="ADAL" clId="{ECF528F7-F223-5B87-8CFE-382988EAA5B2}" dt="2025-12-03T09:18:04.977" v="2563" actId="1076"/>
          <ac:spMkLst>
            <pc:docMk/>
            <pc:sldMk cId="169419097" sldId="288"/>
            <ac:spMk id="12" creationId="{CAD3463E-F26E-A354-9426-439BC8294E01}"/>
          </ac:spMkLst>
        </pc:spChg>
        <pc:spChg chg="add mod">
          <ac:chgData name="염수민" userId="17805c6c-a83a-49fc-adb9-23cfa1e16462" providerId="ADAL" clId="{ECF528F7-F223-5B87-8CFE-382988EAA5B2}" dt="2025-12-02T14:54:14.252" v="697" actId="1076"/>
          <ac:spMkLst>
            <pc:docMk/>
            <pc:sldMk cId="169419097" sldId="288"/>
            <ac:spMk id="13" creationId="{3FE0E145-6F77-7D3F-645D-B2EB5B1396F9}"/>
          </ac:spMkLst>
        </pc:spChg>
        <pc:spChg chg="add mod">
          <ac:chgData name="염수민" userId="17805c6c-a83a-49fc-adb9-23cfa1e16462" providerId="ADAL" clId="{ECF528F7-F223-5B87-8CFE-382988EAA5B2}" dt="2025-12-03T10:55:28.369" v="2596" actId="1076"/>
          <ac:spMkLst>
            <pc:docMk/>
            <pc:sldMk cId="169419097" sldId="288"/>
            <ac:spMk id="13" creationId="{EF688051-17A4-EEB2-7EAA-830EEBEC0413}"/>
          </ac:spMkLst>
        </pc:spChg>
        <pc:spChg chg="mod">
          <ac:chgData name="염수민" userId="17805c6c-a83a-49fc-adb9-23cfa1e16462" providerId="ADAL" clId="{ECF528F7-F223-5B87-8CFE-382988EAA5B2}" dt="2025-12-02T12:18:01.823" v="283" actId="465"/>
          <ac:spMkLst>
            <pc:docMk/>
            <pc:sldMk cId="169419097" sldId="288"/>
            <ac:spMk id="14" creationId="{28E0AA1C-8840-9311-B394-854E17B27202}"/>
          </ac:spMkLst>
        </pc:spChg>
        <pc:spChg chg="add mod">
          <ac:chgData name="염수민" userId="17805c6c-a83a-49fc-adb9-23cfa1e16462" providerId="ADAL" clId="{ECF528F7-F223-5B87-8CFE-382988EAA5B2}" dt="2025-12-03T09:18:00.412" v="2561" actId="1076"/>
          <ac:spMkLst>
            <pc:docMk/>
            <pc:sldMk cId="169419097" sldId="288"/>
            <ac:spMk id="15" creationId="{6FA478B1-2A92-5576-F643-292C29C4E747}"/>
          </ac:spMkLst>
        </pc:spChg>
        <pc:spChg chg="mod">
          <ac:chgData name="염수민" userId="17805c6c-a83a-49fc-adb9-23cfa1e16462" providerId="ADAL" clId="{ECF528F7-F223-5B87-8CFE-382988EAA5B2}" dt="2025-12-02T12:18:01.823" v="283" actId="465"/>
          <ac:spMkLst>
            <pc:docMk/>
            <pc:sldMk cId="169419097" sldId="288"/>
            <ac:spMk id="15" creationId="{DB8EC5A0-1EC8-C5CD-03A2-99CCBD3E22A6}"/>
          </ac:spMkLst>
        </pc:spChg>
        <pc:spChg chg="del mod topLvl">
          <ac:chgData name="염수민" userId="17805c6c-a83a-49fc-adb9-23cfa1e16462" providerId="ADAL" clId="{ECF528F7-F223-5B87-8CFE-382988EAA5B2}" dt="2025-12-02T14:51:09.449" v="613" actId="478"/>
          <ac:spMkLst>
            <pc:docMk/>
            <pc:sldMk cId="169419097" sldId="288"/>
            <ac:spMk id="17" creationId="{E13725CB-7AB0-B4EF-CD68-708803FD3229}"/>
          </ac:spMkLst>
        </pc:spChg>
        <pc:spChg chg="add del mod topLvl">
          <ac:chgData name="염수민" userId="17805c6c-a83a-49fc-adb9-23cfa1e16462" providerId="ADAL" clId="{ECF528F7-F223-5B87-8CFE-382988EAA5B2}" dt="2025-12-02T16:13:19.144" v="922" actId="164"/>
          <ac:spMkLst>
            <pc:docMk/>
            <pc:sldMk cId="169419097" sldId="288"/>
            <ac:spMk id="18" creationId="{54B0AE8A-D3E4-F7FB-7E35-EC5D52411CB5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20" creationId="{6577F1D6-BCF2-BD8C-6F84-9D2ACE516030}"/>
          </ac:spMkLst>
        </pc:spChg>
        <pc:spChg chg="mod">
          <ac:chgData name="염수민" userId="17805c6c-a83a-49fc-adb9-23cfa1e16462" providerId="ADAL" clId="{ECF528F7-F223-5B87-8CFE-382988EAA5B2}" dt="2025-12-02T12:16:50.632" v="268" actId="408"/>
          <ac:spMkLst>
            <pc:docMk/>
            <pc:sldMk cId="169419097" sldId="288"/>
            <ac:spMk id="23" creationId="{034E1788-A4E9-83A7-6433-D9F8A065F9FB}"/>
          </ac:spMkLst>
        </pc:spChg>
        <pc:spChg chg="mod">
          <ac:chgData name="염수민" userId="17805c6c-a83a-49fc-adb9-23cfa1e16462" providerId="ADAL" clId="{ECF528F7-F223-5B87-8CFE-382988EAA5B2}" dt="2025-12-02T12:18:01.823" v="283" actId="465"/>
          <ac:spMkLst>
            <pc:docMk/>
            <pc:sldMk cId="169419097" sldId="288"/>
            <ac:spMk id="24" creationId="{D82FCB5C-9353-4E06-6101-752BCB584245}"/>
          </ac:spMkLst>
        </pc:spChg>
        <pc:spChg chg="mod">
          <ac:chgData name="염수민" userId="17805c6c-a83a-49fc-adb9-23cfa1e16462" providerId="ADAL" clId="{ECF528F7-F223-5B87-8CFE-382988EAA5B2}" dt="2025-12-02T12:18:01.823" v="283" actId="465"/>
          <ac:spMkLst>
            <pc:docMk/>
            <pc:sldMk cId="169419097" sldId="288"/>
            <ac:spMk id="26" creationId="{A48EF71E-5311-3EA2-3CEF-3E550150AB44}"/>
          </ac:spMkLst>
        </pc:spChg>
        <pc:spChg chg="mod">
          <ac:chgData name="염수민" userId="17805c6c-a83a-49fc-adb9-23cfa1e16462" providerId="ADAL" clId="{ECF528F7-F223-5B87-8CFE-382988EAA5B2}" dt="2025-12-02T12:16:50.632" v="268" actId="408"/>
          <ac:spMkLst>
            <pc:docMk/>
            <pc:sldMk cId="169419097" sldId="288"/>
            <ac:spMk id="27" creationId="{53113180-632A-044C-30B5-992A2D5663F3}"/>
          </ac:spMkLst>
        </pc:spChg>
        <pc:spChg chg="del">
          <ac:chgData name="염수민" userId="17805c6c-a83a-49fc-adb9-23cfa1e16462" providerId="ADAL" clId="{ECF528F7-F223-5B87-8CFE-382988EAA5B2}" dt="2025-12-02T12:25:30.228" v="334" actId="478"/>
          <ac:spMkLst>
            <pc:docMk/>
            <pc:sldMk cId="169419097" sldId="288"/>
            <ac:spMk id="28" creationId="{7346123C-47FE-681D-1DBD-9350092746EB}"/>
          </ac:spMkLst>
        </pc:spChg>
        <pc:spChg chg="mod">
          <ac:chgData name="염수민" userId="17805c6c-a83a-49fc-adb9-23cfa1e16462" providerId="ADAL" clId="{ECF528F7-F223-5B87-8CFE-382988EAA5B2}" dt="2025-12-02T12:16:50.632" v="268" actId="408"/>
          <ac:spMkLst>
            <pc:docMk/>
            <pc:sldMk cId="169419097" sldId="288"/>
            <ac:spMk id="30" creationId="{1CFE7F85-AF7F-8B0C-03CF-5286558BF696}"/>
          </ac:spMkLst>
        </pc:spChg>
        <pc:spChg chg="mod">
          <ac:chgData name="염수민" userId="17805c6c-a83a-49fc-adb9-23cfa1e16462" providerId="ADAL" clId="{ECF528F7-F223-5B87-8CFE-382988EAA5B2}" dt="2025-12-02T12:18:01.823" v="283" actId="465"/>
          <ac:spMkLst>
            <pc:docMk/>
            <pc:sldMk cId="169419097" sldId="288"/>
            <ac:spMk id="31" creationId="{8C9E9127-6B26-2659-C7A7-9B9B9F549FFA}"/>
          </ac:spMkLst>
        </pc:spChg>
        <pc:spChg chg="mod">
          <ac:chgData name="염수민" userId="17805c6c-a83a-49fc-adb9-23cfa1e16462" providerId="ADAL" clId="{ECF528F7-F223-5B87-8CFE-382988EAA5B2}" dt="2025-12-02T12:16:15.723" v="262"/>
          <ac:spMkLst>
            <pc:docMk/>
            <pc:sldMk cId="169419097" sldId="288"/>
            <ac:spMk id="33" creationId="{9FB4C0E6-1729-AD18-AA6F-BA47F0D2250F}"/>
          </ac:spMkLst>
        </pc:spChg>
        <pc:spChg chg="mod">
          <ac:chgData name="염수민" userId="17805c6c-a83a-49fc-adb9-23cfa1e16462" providerId="ADAL" clId="{ECF528F7-F223-5B87-8CFE-382988EAA5B2}" dt="2025-12-02T12:16:15.723" v="262"/>
          <ac:spMkLst>
            <pc:docMk/>
            <pc:sldMk cId="169419097" sldId="288"/>
            <ac:spMk id="34" creationId="{570EB0CA-0FF4-FAF8-3574-C2A4DBE5D448}"/>
          </ac:spMkLst>
        </pc:spChg>
        <pc:spChg chg="mod">
          <ac:chgData name="염수민" userId="17805c6c-a83a-49fc-adb9-23cfa1e16462" providerId="ADAL" clId="{ECF528F7-F223-5B87-8CFE-382988EAA5B2}" dt="2025-12-02T12:16:22.953" v="263"/>
          <ac:spMkLst>
            <pc:docMk/>
            <pc:sldMk cId="169419097" sldId="288"/>
            <ac:spMk id="36" creationId="{1B2A4AB2-514B-8FCF-3F2E-31A6613D72E0}"/>
          </ac:spMkLst>
        </pc:spChg>
        <pc:spChg chg="mod">
          <ac:chgData name="염수민" userId="17805c6c-a83a-49fc-adb9-23cfa1e16462" providerId="ADAL" clId="{ECF528F7-F223-5B87-8CFE-382988EAA5B2}" dt="2025-12-02T12:16:22.953" v="263"/>
          <ac:spMkLst>
            <pc:docMk/>
            <pc:sldMk cId="169419097" sldId="288"/>
            <ac:spMk id="37" creationId="{AF795DEC-524B-CAE7-3D2E-79FCDDD10465}"/>
          </ac:spMkLst>
        </pc:spChg>
        <pc:spChg chg="mod">
          <ac:chgData name="염수민" userId="17805c6c-a83a-49fc-adb9-23cfa1e16462" providerId="ADAL" clId="{ECF528F7-F223-5B87-8CFE-382988EAA5B2}" dt="2025-12-02T12:17:21.380" v="274" actId="20577"/>
          <ac:spMkLst>
            <pc:docMk/>
            <pc:sldMk cId="169419097" sldId="288"/>
            <ac:spMk id="39" creationId="{F09A51C2-BBDD-1341-FAE1-D41E521BCB30}"/>
          </ac:spMkLst>
        </pc:spChg>
        <pc:spChg chg="mod">
          <ac:chgData name="염수민" userId="17805c6c-a83a-49fc-adb9-23cfa1e16462" providerId="ADAL" clId="{ECF528F7-F223-5B87-8CFE-382988EAA5B2}" dt="2025-12-02T12:16:22.953" v="263"/>
          <ac:spMkLst>
            <pc:docMk/>
            <pc:sldMk cId="169419097" sldId="288"/>
            <ac:spMk id="40" creationId="{9DB574B8-51E9-EBF5-5D4A-6473B2ACB9B8}"/>
          </ac:spMkLst>
        </pc:spChg>
        <pc:spChg chg="add del mod">
          <ac:chgData name="염수민" userId="17805c6c-a83a-49fc-adb9-23cfa1e16462" providerId="ADAL" clId="{ECF528F7-F223-5B87-8CFE-382988EAA5B2}" dt="2025-12-02T12:17:20.157" v="273" actId="478"/>
          <ac:spMkLst>
            <pc:docMk/>
            <pc:sldMk cId="169419097" sldId="288"/>
            <ac:spMk id="41" creationId="{5900B0E7-B5A2-F9D6-9066-3A7C7A67CC0F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49" creationId="{B473E936-F30C-D3BD-DBD8-0C3D459D7C67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50" creationId="{7948D14A-CCB6-9020-CEAD-7A5334BA62A2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51" creationId="{E27DE4C6-C587-4332-4F29-508D25D54EDE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52" creationId="{7DE1105F-B7CD-6BFB-5063-9C439CC7BFF2}"/>
          </ac:spMkLst>
        </pc:spChg>
        <pc:spChg chg="mod">
          <ac:chgData name="염수민" userId="17805c6c-a83a-49fc-adb9-23cfa1e16462" providerId="ADAL" clId="{ECF528F7-F223-5B87-8CFE-382988EAA5B2}" dt="2025-12-02T12:20:37.542" v="287" actId="408"/>
          <ac:spMkLst>
            <pc:docMk/>
            <pc:sldMk cId="169419097" sldId="288"/>
            <ac:spMk id="53" creationId="{9AB6D377-EB5C-A2FD-4492-A2D9885CAE0E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57" creationId="{0B244C72-AB2D-763A-49EF-5113D7466753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58" creationId="{A3A22240-45D9-5724-2159-4C52D6996357}"/>
          </ac:spMkLst>
        </pc:spChg>
        <pc:spChg chg="mod">
          <ac:chgData name="염수민" userId="17805c6c-a83a-49fc-adb9-23cfa1e16462" providerId="ADAL" clId="{ECF528F7-F223-5B87-8CFE-382988EAA5B2}" dt="2025-12-02T12:22:06.044" v="295"/>
          <ac:spMkLst>
            <pc:docMk/>
            <pc:sldMk cId="169419097" sldId="288"/>
            <ac:spMk id="59" creationId="{53AAE1F8-82BF-A9F0-8E90-30002386C677}"/>
          </ac:spMkLst>
        </pc:spChg>
        <pc:spChg chg="mod">
          <ac:chgData name="염수민" userId="17805c6c-a83a-49fc-adb9-23cfa1e16462" providerId="ADAL" clId="{ECF528F7-F223-5B87-8CFE-382988EAA5B2}" dt="2025-12-02T12:22:06.044" v="295"/>
          <ac:spMkLst>
            <pc:docMk/>
            <pc:sldMk cId="169419097" sldId="288"/>
            <ac:spMk id="60" creationId="{D77A2BDE-2AE5-23F7-E6ED-78AF8E3501DC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61" creationId="{671DBBEB-3449-C632-B769-A28A5E219D10}"/>
          </ac:spMkLst>
        </pc:spChg>
        <pc:spChg chg="mod">
          <ac:chgData name="염수민" userId="17805c6c-a83a-49fc-adb9-23cfa1e16462" providerId="ADAL" clId="{ECF528F7-F223-5B87-8CFE-382988EAA5B2}" dt="2025-12-02T12:22:08.570" v="296"/>
          <ac:spMkLst>
            <pc:docMk/>
            <pc:sldMk cId="169419097" sldId="288"/>
            <ac:spMk id="65" creationId="{C06953D5-ADA6-3550-FB55-04842C48FE93}"/>
          </ac:spMkLst>
        </pc:spChg>
        <pc:spChg chg="mod">
          <ac:chgData name="염수민" userId="17805c6c-a83a-49fc-adb9-23cfa1e16462" providerId="ADAL" clId="{ECF528F7-F223-5B87-8CFE-382988EAA5B2}" dt="2025-12-02T12:22:08.570" v="296"/>
          <ac:spMkLst>
            <pc:docMk/>
            <pc:sldMk cId="169419097" sldId="288"/>
            <ac:spMk id="66" creationId="{9C53D87E-CB3F-014F-6747-3BC851C02E25}"/>
          </ac:spMkLst>
        </pc:spChg>
        <pc:spChg chg="mod">
          <ac:chgData name="염수민" userId="17805c6c-a83a-49fc-adb9-23cfa1e16462" providerId="ADAL" clId="{ECF528F7-F223-5B87-8CFE-382988EAA5B2}" dt="2025-12-02T12:22:08.570" v="296"/>
          <ac:spMkLst>
            <pc:docMk/>
            <pc:sldMk cId="169419097" sldId="288"/>
            <ac:spMk id="67" creationId="{A334AD96-A60F-ECE4-CF61-5E05DB41126B}"/>
          </ac:spMkLst>
        </pc:spChg>
        <pc:spChg chg="mod">
          <ac:chgData name="염수민" userId="17805c6c-a83a-49fc-adb9-23cfa1e16462" providerId="ADAL" clId="{ECF528F7-F223-5B87-8CFE-382988EAA5B2}" dt="2025-12-02T12:22:08.570" v="296"/>
          <ac:spMkLst>
            <pc:docMk/>
            <pc:sldMk cId="169419097" sldId="288"/>
            <ac:spMk id="68" creationId="{AFB5534B-0E48-63D4-BEB3-05CFF4CE7133}"/>
          </ac:spMkLst>
        </pc:spChg>
        <pc:spChg chg="mod">
          <ac:chgData name="염수민" userId="17805c6c-a83a-49fc-adb9-23cfa1e16462" providerId="ADAL" clId="{ECF528F7-F223-5B87-8CFE-382988EAA5B2}" dt="2025-12-02T12:22:08.570" v="296"/>
          <ac:spMkLst>
            <pc:docMk/>
            <pc:sldMk cId="169419097" sldId="288"/>
            <ac:spMk id="69" creationId="{EF6AD530-A137-D957-DB72-8D45DC1A2531}"/>
          </ac:spMkLst>
        </pc:spChg>
        <pc:spChg chg="mod">
          <ac:chgData name="염수민" userId="17805c6c-a83a-49fc-adb9-23cfa1e16462" providerId="ADAL" clId="{ECF528F7-F223-5B87-8CFE-382988EAA5B2}" dt="2025-12-02T12:22:26.304" v="297"/>
          <ac:spMkLst>
            <pc:docMk/>
            <pc:sldMk cId="169419097" sldId="288"/>
            <ac:spMk id="73" creationId="{7711F894-990E-5F45-B003-DE444957080B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74" creationId="{335C1A8F-9F4B-9D35-487C-7B0DDCF2ABAA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75" creationId="{536A981B-DA80-8D14-8D21-ED041149654A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76" creationId="{EDFAC59A-1214-8973-B59F-6C3940F4B186}"/>
          </ac:spMkLst>
        </pc:spChg>
        <pc:spChg chg="mod">
          <ac:chgData name="염수민" userId="17805c6c-a83a-49fc-adb9-23cfa1e16462" providerId="ADAL" clId="{ECF528F7-F223-5B87-8CFE-382988EAA5B2}" dt="2025-12-02T12:22:48.829" v="299" actId="408"/>
          <ac:spMkLst>
            <pc:docMk/>
            <pc:sldMk cId="169419097" sldId="288"/>
            <ac:spMk id="77" creationId="{ABEEBC52-D632-CD54-293C-FA3198BCE3B5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81" creationId="{52B9280B-7E43-3C7E-C75B-F013EE02899D}"/>
          </ac:spMkLst>
        </pc:spChg>
        <pc:spChg chg="mod">
          <ac:chgData name="염수민" userId="17805c6c-a83a-49fc-adb9-23cfa1e16462" providerId="ADAL" clId="{ECF528F7-F223-5B87-8CFE-382988EAA5B2}" dt="2025-12-02T12:23:12.585" v="305"/>
          <ac:spMkLst>
            <pc:docMk/>
            <pc:sldMk cId="169419097" sldId="288"/>
            <ac:spMk id="82" creationId="{3A1B8462-3140-4496-204D-12A20F11EBE1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83" creationId="{2D1F9D56-35D4-243E-27F2-882CB46C7EF6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84" creationId="{90A7792E-EF56-E2EE-C8BB-E6996A1522F1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85" creationId="{006556B8-F009-CC2E-C8E4-0596C9F6C968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89" creationId="{EDF22C95-8564-FDD0-CC74-4D27816187AF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90" creationId="{42AA66D4-F093-494F-83DF-1663384DA478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91" creationId="{0B1B1A06-8FEA-5FE8-5FB6-F2962303C9BB}"/>
          </ac:spMkLst>
        </pc:spChg>
        <pc:spChg chg="mod">
          <ac:chgData name="염수민" userId="17805c6c-a83a-49fc-adb9-23cfa1e16462" providerId="ADAL" clId="{ECF528F7-F223-5B87-8CFE-382988EAA5B2}" dt="2025-12-02T12:23:14.223" v="306"/>
          <ac:spMkLst>
            <pc:docMk/>
            <pc:sldMk cId="169419097" sldId="288"/>
            <ac:spMk id="92" creationId="{AF614653-0FCE-3EDD-86C6-0A106777F6B5}"/>
          </ac:spMkLst>
        </pc:spChg>
        <pc:spChg chg="mod">
          <ac:chgData name="염수민" userId="17805c6c-a83a-49fc-adb9-23cfa1e16462" providerId="ADAL" clId="{ECF528F7-F223-5B87-8CFE-382988EAA5B2}" dt="2025-12-02T12:23:24.113" v="308" actId="408"/>
          <ac:spMkLst>
            <pc:docMk/>
            <pc:sldMk cId="169419097" sldId="288"/>
            <ac:spMk id="93" creationId="{0CC24DA3-58F7-2BD7-45EC-4A4B18F39E81}"/>
          </ac:spMkLst>
        </pc:spChg>
        <pc:spChg chg="mod">
          <ac:chgData name="염수민" userId="17805c6c-a83a-49fc-adb9-23cfa1e16462" providerId="ADAL" clId="{ECF528F7-F223-5B87-8CFE-382988EAA5B2}" dt="2025-12-02T12:23:40.035" v="311"/>
          <ac:spMkLst>
            <pc:docMk/>
            <pc:sldMk cId="169419097" sldId="288"/>
            <ac:spMk id="97" creationId="{0B9705F6-E049-2226-20A9-6258B0701A3B}"/>
          </ac:spMkLst>
        </pc:spChg>
        <pc:spChg chg="mod">
          <ac:chgData name="염수민" userId="17805c6c-a83a-49fc-adb9-23cfa1e16462" providerId="ADAL" clId="{ECF528F7-F223-5B87-8CFE-382988EAA5B2}" dt="2025-12-02T12:23:40.035" v="311"/>
          <ac:spMkLst>
            <pc:docMk/>
            <pc:sldMk cId="169419097" sldId="288"/>
            <ac:spMk id="98" creationId="{750C696D-38DC-71E9-981A-D9D53661BDF4}"/>
          </ac:spMkLst>
        </pc:spChg>
        <pc:spChg chg="mod">
          <ac:chgData name="염수민" userId="17805c6c-a83a-49fc-adb9-23cfa1e16462" providerId="ADAL" clId="{ECF528F7-F223-5B87-8CFE-382988EAA5B2}" dt="2025-12-02T12:23:40.035" v="311"/>
          <ac:spMkLst>
            <pc:docMk/>
            <pc:sldMk cId="169419097" sldId="288"/>
            <ac:spMk id="99" creationId="{2861D3D7-24C9-5204-4207-944677CB9607}"/>
          </ac:spMkLst>
        </pc:spChg>
        <pc:spChg chg="mod">
          <ac:chgData name="염수민" userId="17805c6c-a83a-49fc-adb9-23cfa1e16462" providerId="ADAL" clId="{ECF528F7-F223-5B87-8CFE-382988EAA5B2}" dt="2025-12-02T12:23:40.035" v="311"/>
          <ac:spMkLst>
            <pc:docMk/>
            <pc:sldMk cId="169419097" sldId="288"/>
            <ac:spMk id="100" creationId="{B1A96F00-4260-4A6A-820F-F1BB98ED69E8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01" creationId="{3E971FD1-D64E-5ECB-D0DC-A99EC5E744F0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05" creationId="{C1C35A52-82AF-A8AC-3F82-FF3AD3021381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06" creationId="{564F69CC-ADD0-4220-C4FF-8486B6717A25}"/>
          </ac:spMkLst>
        </pc:spChg>
        <pc:spChg chg="mod">
          <ac:chgData name="염수민" userId="17805c6c-a83a-49fc-adb9-23cfa1e16462" providerId="ADAL" clId="{ECF528F7-F223-5B87-8CFE-382988EAA5B2}" dt="2025-12-02T12:23:40.237" v="312"/>
          <ac:spMkLst>
            <pc:docMk/>
            <pc:sldMk cId="169419097" sldId="288"/>
            <ac:spMk id="107" creationId="{EEEFA250-7AC6-E390-2F22-21824D582CF1}"/>
          </ac:spMkLst>
        </pc:spChg>
        <pc:spChg chg="mod">
          <ac:chgData name="염수민" userId="17805c6c-a83a-49fc-adb9-23cfa1e16462" providerId="ADAL" clId="{ECF528F7-F223-5B87-8CFE-382988EAA5B2}" dt="2025-12-02T12:23:40.237" v="312"/>
          <ac:spMkLst>
            <pc:docMk/>
            <pc:sldMk cId="169419097" sldId="288"/>
            <ac:spMk id="108" creationId="{047B66A3-0373-F36C-B677-A1BCFCE0DADC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09" creationId="{0C105E1B-835A-C70F-D1F7-0F283DFE9F93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13" creationId="{B59E4338-111C-3B15-5ABC-351699937758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14" creationId="{75364DAC-EA93-5235-7548-9DDDA07E9421}"/>
          </ac:spMkLst>
        </pc:spChg>
        <pc:spChg chg="mod">
          <ac:chgData name="염수민" userId="17805c6c-a83a-49fc-adb9-23cfa1e16462" providerId="ADAL" clId="{ECF528F7-F223-5B87-8CFE-382988EAA5B2}" dt="2025-12-02T12:23:40.435" v="313"/>
          <ac:spMkLst>
            <pc:docMk/>
            <pc:sldMk cId="169419097" sldId="288"/>
            <ac:spMk id="115" creationId="{84AEA1F4-7878-29B2-E536-6D5080169153}"/>
          </ac:spMkLst>
        </pc:spChg>
        <pc:spChg chg="mod">
          <ac:chgData name="염수민" userId="17805c6c-a83a-49fc-adb9-23cfa1e16462" providerId="ADAL" clId="{ECF528F7-F223-5B87-8CFE-382988EAA5B2}" dt="2025-12-02T12:23:40.435" v="313"/>
          <ac:spMkLst>
            <pc:docMk/>
            <pc:sldMk cId="169419097" sldId="288"/>
            <ac:spMk id="116" creationId="{A5A2F8D6-5D4C-3B43-9279-03F949A95609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17" creationId="{A6538BC8-9F5D-1DC2-FBA8-971FF9A21100}"/>
          </ac:spMkLst>
        </pc:spChg>
        <pc:spChg chg="mod">
          <ac:chgData name="염수민" userId="17805c6c-a83a-49fc-adb9-23cfa1e16462" providerId="ADAL" clId="{ECF528F7-F223-5B87-8CFE-382988EAA5B2}" dt="2025-12-02T12:23:40.627" v="314"/>
          <ac:spMkLst>
            <pc:docMk/>
            <pc:sldMk cId="169419097" sldId="288"/>
            <ac:spMk id="121" creationId="{4700843A-071C-2FCC-99FF-3CB77649CBA8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22" creationId="{8B7178F7-781F-41C5-4471-97EFF905DB3F}"/>
          </ac:spMkLst>
        </pc:spChg>
        <pc:spChg chg="mod">
          <ac:chgData name="염수민" userId="17805c6c-a83a-49fc-adb9-23cfa1e16462" providerId="ADAL" clId="{ECF528F7-F223-5B87-8CFE-382988EAA5B2}" dt="2025-12-02T12:23:40.627" v="314"/>
          <ac:spMkLst>
            <pc:docMk/>
            <pc:sldMk cId="169419097" sldId="288"/>
            <ac:spMk id="123" creationId="{0BB4113A-9987-9749-F054-CD4AC11C3BF2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24" creationId="{22CC5622-F346-8CBC-9B1E-182481BB54E8}"/>
          </ac:spMkLst>
        </pc:spChg>
        <pc:spChg chg="mod">
          <ac:chgData name="염수민" userId="17805c6c-a83a-49fc-adb9-23cfa1e16462" providerId="ADAL" clId="{ECF528F7-F223-5B87-8CFE-382988EAA5B2}" dt="2025-12-02T12:24:36.765" v="320" actId="408"/>
          <ac:spMkLst>
            <pc:docMk/>
            <pc:sldMk cId="169419097" sldId="288"/>
            <ac:spMk id="125" creationId="{5F9A7972-00FB-95CA-8936-2B27BC21F453}"/>
          </ac:spMkLst>
        </pc:spChg>
        <pc:spChg chg="mod">
          <ac:chgData name="염수민" userId="17805c6c-a83a-49fc-adb9-23cfa1e16462" providerId="ADAL" clId="{ECF528F7-F223-5B87-8CFE-382988EAA5B2}" dt="2025-12-02T12:23:40.845" v="315"/>
          <ac:spMkLst>
            <pc:docMk/>
            <pc:sldMk cId="169419097" sldId="288"/>
            <ac:spMk id="129" creationId="{7F61F8D4-416C-38F5-5F2F-54F0BDFA6DE1}"/>
          </ac:spMkLst>
        </pc:spChg>
        <pc:spChg chg="mod">
          <ac:chgData name="염수민" userId="17805c6c-a83a-49fc-adb9-23cfa1e16462" providerId="ADAL" clId="{ECF528F7-F223-5B87-8CFE-382988EAA5B2}" dt="2025-12-02T12:23:40.845" v="315"/>
          <ac:spMkLst>
            <pc:docMk/>
            <pc:sldMk cId="169419097" sldId="288"/>
            <ac:spMk id="130" creationId="{AE3A32FC-6A87-8BBC-54C6-66116C4E81A2}"/>
          </ac:spMkLst>
        </pc:spChg>
        <pc:spChg chg="mod">
          <ac:chgData name="염수민" userId="17805c6c-a83a-49fc-adb9-23cfa1e16462" providerId="ADAL" clId="{ECF528F7-F223-5B87-8CFE-382988EAA5B2}" dt="2025-12-02T12:23:40.845" v="315"/>
          <ac:spMkLst>
            <pc:docMk/>
            <pc:sldMk cId="169419097" sldId="288"/>
            <ac:spMk id="131" creationId="{0A0CF7DE-8691-5475-4C0B-5C32515FC0FE}"/>
          </ac:spMkLst>
        </pc:spChg>
        <pc:spChg chg="mod">
          <ac:chgData name="염수민" userId="17805c6c-a83a-49fc-adb9-23cfa1e16462" providerId="ADAL" clId="{ECF528F7-F223-5B87-8CFE-382988EAA5B2}" dt="2025-12-02T12:23:40.845" v="315"/>
          <ac:spMkLst>
            <pc:docMk/>
            <pc:sldMk cId="169419097" sldId="288"/>
            <ac:spMk id="132" creationId="{3C896B14-B9FB-E7C7-74E6-7FD2886E02B4}"/>
          </ac:spMkLst>
        </pc:spChg>
        <pc:spChg chg="mod">
          <ac:chgData name="염수민" userId="17805c6c-a83a-49fc-adb9-23cfa1e16462" providerId="ADAL" clId="{ECF528F7-F223-5B87-8CFE-382988EAA5B2}" dt="2025-12-02T12:23:40.845" v="315"/>
          <ac:spMkLst>
            <pc:docMk/>
            <pc:sldMk cId="169419097" sldId="288"/>
            <ac:spMk id="133" creationId="{C730A272-E90B-E31B-F4B0-3D28AEBA9DFD}"/>
          </ac:spMkLst>
        </pc:spChg>
        <pc:spChg chg="del mod">
          <ac:chgData name="염수민" userId="17805c6c-a83a-49fc-adb9-23cfa1e16462" providerId="ADAL" clId="{ECF528F7-F223-5B87-8CFE-382988EAA5B2}" dt="2025-12-02T12:25:34.740" v="335" actId="478"/>
          <ac:spMkLst>
            <pc:docMk/>
            <pc:sldMk cId="169419097" sldId="288"/>
            <ac:spMk id="137" creationId="{A618A904-0AFA-FB66-EBA8-CED7B0D8C498}"/>
          </ac:spMkLst>
        </pc:spChg>
        <pc:spChg chg="del mod">
          <ac:chgData name="염수민" userId="17805c6c-a83a-49fc-adb9-23cfa1e16462" providerId="ADAL" clId="{ECF528F7-F223-5B87-8CFE-382988EAA5B2}" dt="2025-12-02T12:30:35.393" v="396" actId="478"/>
          <ac:spMkLst>
            <pc:docMk/>
            <pc:sldMk cId="169419097" sldId="288"/>
            <ac:spMk id="138" creationId="{F2B06DED-6272-DF7F-3BC9-9D90B19630EA}"/>
          </ac:spMkLst>
        </pc:spChg>
        <pc:spChg chg="mod topLvl">
          <ac:chgData name="염수민" userId="17805c6c-a83a-49fc-adb9-23cfa1e16462" providerId="ADAL" clId="{ECF528F7-F223-5B87-8CFE-382988EAA5B2}" dt="2025-12-02T14:57:10.465" v="722" actId="12789"/>
          <ac:spMkLst>
            <pc:docMk/>
            <pc:sldMk cId="169419097" sldId="288"/>
            <ac:spMk id="139" creationId="{AD1433D0-B4E6-0EDB-1070-D3E84FDC7911}"/>
          </ac:spMkLst>
        </pc:spChg>
        <pc:spChg chg="mod">
          <ac:chgData name="염수민" userId="17805c6c-a83a-49fc-adb9-23cfa1e16462" providerId="ADAL" clId="{ECF528F7-F223-5B87-8CFE-382988EAA5B2}" dt="2025-12-02T14:56:48.217" v="721" actId="207"/>
          <ac:spMkLst>
            <pc:docMk/>
            <pc:sldMk cId="169419097" sldId="288"/>
            <ac:spMk id="140" creationId="{2A96192A-7979-EBC8-4BBE-89264BD0F6B9}"/>
          </ac:spMkLst>
        </pc:spChg>
        <pc:spChg chg="mod topLvl">
          <ac:chgData name="염수민" userId="17805c6c-a83a-49fc-adb9-23cfa1e16462" providerId="ADAL" clId="{ECF528F7-F223-5B87-8CFE-382988EAA5B2}" dt="2025-12-02T12:30:04.145" v="388" actId="165"/>
          <ac:spMkLst>
            <pc:docMk/>
            <pc:sldMk cId="169419097" sldId="288"/>
            <ac:spMk id="141" creationId="{D952C70F-EF85-10F0-8DA2-838653393525}"/>
          </ac:spMkLst>
        </pc:spChg>
        <pc:spChg chg="del mod">
          <ac:chgData name="염수민" userId="17805c6c-a83a-49fc-adb9-23cfa1e16462" providerId="ADAL" clId="{ECF528F7-F223-5B87-8CFE-382988EAA5B2}" dt="2025-12-02T12:25:36.314" v="336" actId="478"/>
          <ac:spMkLst>
            <pc:docMk/>
            <pc:sldMk cId="169419097" sldId="288"/>
            <ac:spMk id="145" creationId="{6574AB93-CB55-1683-7997-8FC8ED83FE44}"/>
          </ac:spMkLst>
        </pc:spChg>
        <pc:spChg chg="del mod">
          <ac:chgData name="염수민" userId="17805c6c-a83a-49fc-adb9-23cfa1e16462" providerId="ADAL" clId="{ECF528F7-F223-5B87-8CFE-382988EAA5B2}" dt="2025-12-02T12:30:38.136" v="397" actId="478"/>
          <ac:spMkLst>
            <pc:docMk/>
            <pc:sldMk cId="169419097" sldId="288"/>
            <ac:spMk id="146" creationId="{C42FE76C-7F9A-E29F-3CAB-88067F774788}"/>
          </ac:spMkLst>
        </pc:spChg>
        <pc:spChg chg="mod topLvl">
          <ac:chgData name="염수민" userId="17805c6c-a83a-49fc-adb9-23cfa1e16462" providerId="ADAL" clId="{ECF528F7-F223-5B87-8CFE-382988EAA5B2}" dt="2025-12-02T14:57:10.465" v="722" actId="12789"/>
          <ac:spMkLst>
            <pc:docMk/>
            <pc:sldMk cId="169419097" sldId="288"/>
            <ac:spMk id="147" creationId="{ACA72374-3784-27C7-4871-366909F3BB02}"/>
          </ac:spMkLst>
        </pc:spChg>
        <pc:spChg chg="mod">
          <ac:chgData name="염수민" userId="17805c6c-a83a-49fc-adb9-23cfa1e16462" providerId="ADAL" clId="{ECF528F7-F223-5B87-8CFE-382988EAA5B2}" dt="2025-12-02T14:56:48.217" v="721" actId="207"/>
          <ac:spMkLst>
            <pc:docMk/>
            <pc:sldMk cId="169419097" sldId="288"/>
            <ac:spMk id="148" creationId="{B1191C8A-D2A6-D79A-39A3-87FFE24101B8}"/>
          </ac:spMkLst>
        </pc:spChg>
        <pc:spChg chg="mod topLvl">
          <ac:chgData name="염수민" userId="17805c6c-a83a-49fc-adb9-23cfa1e16462" providerId="ADAL" clId="{ECF528F7-F223-5B87-8CFE-382988EAA5B2}" dt="2025-12-02T12:30:04.145" v="388" actId="165"/>
          <ac:spMkLst>
            <pc:docMk/>
            <pc:sldMk cId="169419097" sldId="288"/>
            <ac:spMk id="149" creationId="{1B8118FA-09A6-963B-7397-67AA8CB08958}"/>
          </ac:spMkLst>
        </pc:spChg>
        <pc:spChg chg="del mod">
          <ac:chgData name="염수민" userId="17805c6c-a83a-49fc-adb9-23cfa1e16462" providerId="ADAL" clId="{ECF528F7-F223-5B87-8CFE-382988EAA5B2}" dt="2025-12-02T12:25:37.812" v="337" actId="478"/>
          <ac:spMkLst>
            <pc:docMk/>
            <pc:sldMk cId="169419097" sldId="288"/>
            <ac:spMk id="153" creationId="{2FA5C6F8-A579-54CC-370E-D35D17EF0BBD}"/>
          </ac:spMkLst>
        </pc:spChg>
        <pc:spChg chg="del mod topLvl">
          <ac:chgData name="염수민" userId="17805c6c-a83a-49fc-adb9-23cfa1e16462" providerId="ADAL" clId="{ECF528F7-F223-5B87-8CFE-382988EAA5B2}" dt="2025-12-02T12:30:40.677" v="398" actId="478"/>
          <ac:spMkLst>
            <pc:docMk/>
            <pc:sldMk cId="169419097" sldId="288"/>
            <ac:spMk id="154" creationId="{FF2FFEF7-AADF-0C66-B9FE-5E2A7EA3ED4E}"/>
          </ac:spMkLst>
        </pc:spChg>
        <pc:spChg chg="mod">
          <ac:chgData name="염수민" userId="17805c6c-a83a-49fc-adb9-23cfa1e16462" providerId="ADAL" clId="{ECF528F7-F223-5B87-8CFE-382988EAA5B2}" dt="2025-12-02T14:57:10.465" v="722" actId="12789"/>
          <ac:spMkLst>
            <pc:docMk/>
            <pc:sldMk cId="169419097" sldId="288"/>
            <ac:spMk id="155" creationId="{3F9A4DB1-B41B-862E-9AC1-5BDFB42CDE5F}"/>
          </ac:spMkLst>
        </pc:spChg>
        <pc:spChg chg="mod topLvl">
          <ac:chgData name="염수민" userId="17805c6c-a83a-49fc-adb9-23cfa1e16462" providerId="ADAL" clId="{ECF528F7-F223-5B87-8CFE-382988EAA5B2}" dt="2025-12-02T14:56:48.217" v="721" actId="207"/>
          <ac:spMkLst>
            <pc:docMk/>
            <pc:sldMk cId="169419097" sldId="288"/>
            <ac:spMk id="156" creationId="{FD64C9E6-029E-3650-4E6F-984ABF35F942}"/>
          </ac:spMkLst>
        </pc:spChg>
        <pc:spChg chg="mod">
          <ac:chgData name="염수민" userId="17805c6c-a83a-49fc-adb9-23cfa1e16462" providerId="ADAL" clId="{ECF528F7-F223-5B87-8CFE-382988EAA5B2}" dt="2025-12-02T12:25:24.475" v="333" actId="408"/>
          <ac:spMkLst>
            <pc:docMk/>
            <pc:sldMk cId="169419097" sldId="288"/>
            <ac:spMk id="157" creationId="{0B23D17A-C846-DBC2-8871-445F2723800B}"/>
          </ac:spMkLst>
        </pc:spChg>
        <pc:spChg chg="del mod">
          <ac:chgData name="염수민" userId="17805c6c-a83a-49fc-adb9-23cfa1e16462" providerId="ADAL" clId="{ECF528F7-F223-5B87-8CFE-382988EAA5B2}" dt="2025-12-02T12:25:41.042" v="338" actId="478"/>
          <ac:spMkLst>
            <pc:docMk/>
            <pc:sldMk cId="169419097" sldId="288"/>
            <ac:spMk id="161" creationId="{69AD6D90-D927-1BCE-8A3D-D0D08301646C}"/>
          </ac:spMkLst>
        </pc:spChg>
        <pc:spChg chg="del mod">
          <ac:chgData name="염수민" userId="17805c6c-a83a-49fc-adb9-23cfa1e16462" providerId="ADAL" clId="{ECF528F7-F223-5B87-8CFE-382988EAA5B2}" dt="2025-12-02T12:30:41.785" v="399" actId="478"/>
          <ac:spMkLst>
            <pc:docMk/>
            <pc:sldMk cId="169419097" sldId="288"/>
            <ac:spMk id="162" creationId="{B6282A8E-9BE7-7635-43D1-87CEDF9B1878}"/>
          </ac:spMkLst>
        </pc:spChg>
        <pc:spChg chg="mod">
          <ac:chgData name="염수민" userId="17805c6c-a83a-49fc-adb9-23cfa1e16462" providerId="ADAL" clId="{ECF528F7-F223-5B87-8CFE-382988EAA5B2}" dt="2025-12-02T14:57:10.465" v="722" actId="12789"/>
          <ac:spMkLst>
            <pc:docMk/>
            <pc:sldMk cId="169419097" sldId="288"/>
            <ac:spMk id="163" creationId="{B752DE26-3B20-4B77-90D8-CB4B2C60DE46}"/>
          </ac:spMkLst>
        </pc:spChg>
        <pc:spChg chg="mod topLvl">
          <ac:chgData name="염수민" userId="17805c6c-a83a-49fc-adb9-23cfa1e16462" providerId="ADAL" clId="{ECF528F7-F223-5B87-8CFE-382988EAA5B2}" dt="2025-12-02T14:56:48.217" v="721" actId="207"/>
          <ac:spMkLst>
            <pc:docMk/>
            <pc:sldMk cId="169419097" sldId="288"/>
            <ac:spMk id="164" creationId="{676D0A2B-D25F-1902-EFCF-6A5D40263DE5}"/>
          </ac:spMkLst>
        </pc:spChg>
        <pc:spChg chg="mod">
          <ac:chgData name="염수민" userId="17805c6c-a83a-49fc-adb9-23cfa1e16462" providerId="ADAL" clId="{ECF528F7-F223-5B87-8CFE-382988EAA5B2}" dt="2025-12-02T12:24:57.218" v="330"/>
          <ac:spMkLst>
            <pc:docMk/>
            <pc:sldMk cId="169419097" sldId="288"/>
            <ac:spMk id="165" creationId="{9F99BD10-D928-27B1-8483-C68238DF49B9}"/>
          </ac:spMkLst>
        </pc:spChg>
        <pc:spChg chg="add mod">
          <ac:chgData name="염수민" userId="17805c6c-a83a-49fc-adb9-23cfa1e16462" providerId="ADAL" clId="{ECF528F7-F223-5B87-8CFE-382988EAA5B2}" dt="2025-12-02T12:29:28.215" v="382" actId="1076"/>
          <ac:spMkLst>
            <pc:docMk/>
            <pc:sldMk cId="169419097" sldId="288"/>
            <ac:spMk id="166" creationId="{C57740AE-571E-931C-FFC3-AC433FC4C142}"/>
          </ac:spMkLst>
        </pc:spChg>
        <pc:spChg chg="add mod">
          <ac:chgData name="염수민" userId="17805c6c-a83a-49fc-adb9-23cfa1e16462" providerId="ADAL" clId="{ECF528F7-F223-5B87-8CFE-382988EAA5B2}" dt="2025-12-02T12:28:11.218" v="362" actId="554"/>
          <ac:spMkLst>
            <pc:docMk/>
            <pc:sldMk cId="169419097" sldId="288"/>
            <ac:spMk id="167" creationId="{CFD7A759-735A-B611-846A-1A647BF06F1F}"/>
          </ac:spMkLst>
        </pc:spChg>
        <pc:spChg chg="add mod">
          <ac:chgData name="염수민" userId="17805c6c-a83a-49fc-adb9-23cfa1e16462" providerId="ADAL" clId="{ECF528F7-F223-5B87-8CFE-382988EAA5B2}" dt="2025-12-02T12:28:11.218" v="362" actId="554"/>
          <ac:spMkLst>
            <pc:docMk/>
            <pc:sldMk cId="169419097" sldId="288"/>
            <ac:spMk id="168" creationId="{CE33441D-FFE8-394E-44EC-0368F0D153D4}"/>
          </ac:spMkLst>
        </pc:spChg>
        <pc:spChg chg="add mod">
          <ac:chgData name="염수민" userId="17805c6c-a83a-49fc-adb9-23cfa1e16462" providerId="ADAL" clId="{ECF528F7-F223-5B87-8CFE-382988EAA5B2}" dt="2025-12-02T12:28:11.218" v="362" actId="554"/>
          <ac:spMkLst>
            <pc:docMk/>
            <pc:sldMk cId="169419097" sldId="288"/>
            <ac:spMk id="169" creationId="{CD710FD6-EBAC-1782-D936-6CAF88859C05}"/>
          </ac:spMkLst>
        </pc:spChg>
        <pc:spChg chg="add mod">
          <ac:chgData name="염수민" userId="17805c6c-a83a-49fc-adb9-23cfa1e16462" providerId="ADAL" clId="{ECF528F7-F223-5B87-8CFE-382988EAA5B2}" dt="2025-12-02T12:28:18.188" v="363"/>
          <ac:spMkLst>
            <pc:docMk/>
            <pc:sldMk cId="169419097" sldId="288"/>
            <ac:spMk id="170" creationId="{1158C2C1-6FDA-874C-D4C4-8FF0318E8588}"/>
          </ac:spMkLst>
        </pc:spChg>
        <pc:spChg chg="add mod">
          <ac:chgData name="염수민" userId="17805c6c-a83a-49fc-adb9-23cfa1e16462" providerId="ADAL" clId="{ECF528F7-F223-5B87-8CFE-382988EAA5B2}" dt="2025-12-02T12:28:18.390" v="364"/>
          <ac:spMkLst>
            <pc:docMk/>
            <pc:sldMk cId="169419097" sldId="288"/>
            <ac:spMk id="171" creationId="{DB8E0570-BA78-2CA6-F759-110148413135}"/>
          </ac:spMkLst>
        </pc:spChg>
        <pc:spChg chg="add mod">
          <ac:chgData name="염수민" userId="17805c6c-a83a-49fc-adb9-23cfa1e16462" providerId="ADAL" clId="{ECF528F7-F223-5B87-8CFE-382988EAA5B2}" dt="2025-12-02T12:28:18.594" v="365"/>
          <ac:spMkLst>
            <pc:docMk/>
            <pc:sldMk cId="169419097" sldId="288"/>
            <ac:spMk id="172" creationId="{4DD5C5A1-26B4-233F-807F-E7A2B46CF0B5}"/>
          </ac:spMkLst>
        </pc:spChg>
        <pc:spChg chg="add mod">
          <ac:chgData name="염수민" userId="17805c6c-a83a-49fc-adb9-23cfa1e16462" providerId="ADAL" clId="{ECF528F7-F223-5B87-8CFE-382988EAA5B2}" dt="2025-12-02T12:29:26.605" v="380" actId="1076"/>
          <ac:spMkLst>
            <pc:docMk/>
            <pc:sldMk cId="169419097" sldId="288"/>
            <ac:spMk id="173" creationId="{68619BC5-BC07-2996-A73C-14DF99204952}"/>
          </ac:spMkLst>
        </pc:spChg>
        <pc:spChg chg="add mod">
          <ac:chgData name="염수민" userId="17805c6c-a83a-49fc-adb9-23cfa1e16462" providerId="ADAL" clId="{ECF528F7-F223-5B87-8CFE-382988EAA5B2}" dt="2025-12-02T12:29:25.614" v="378" actId="1076"/>
          <ac:spMkLst>
            <pc:docMk/>
            <pc:sldMk cId="169419097" sldId="288"/>
            <ac:spMk id="174" creationId="{DC1D05CC-8F62-2525-2D84-9A1D484BBA99}"/>
          </ac:spMkLst>
        </pc:spChg>
        <pc:spChg chg="add mod">
          <ac:chgData name="염수민" userId="17805c6c-a83a-49fc-adb9-23cfa1e16462" providerId="ADAL" clId="{ECF528F7-F223-5B87-8CFE-382988EAA5B2}" dt="2025-12-02T12:29:25.818" v="379" actId="1076"/>
          <ac:spMkLst>
            <pc:docMk/>
            <pc:sldMk cId="169419097" sldId="288"/>
            <ac:spMk id="175" creationId="{C08CAC41-E9F0-9230-7748-CF9B0F4ADAD1}"/>
          </ac:spMkLst>
        </pc:spChg>
        <pc:spChg chg="add del mod">
          <ac:chgData name="염수민" userId="17805c6c-a83a-49fc-adb9-23cfa1e16462" providerId="ADAL" clId="{ECF528F7-F223-5B87-8CFE-382988EAA5B2}" dt="2025-12-02T14:51:25.086" v="615" actId="478"/>
          <ac:spMkLst>
            <pc:docMk/>
            <pc:sldMk cId="169419097" sldId="288"/>
            <ac:spMk id="176" creationId="{86567F23-A1C8-858E-8AD1-406002809F12}"/>
          </ac:spMkLst>
        </pc:spChg>
        <pc:spChg chg="add del mod">
          <ac:chgData name="염수민" userId="17805c6c-a83a-49fc-adb9-23cfa1e16462" providerId="ADAL" clId="{ECF528F7-F223-5B87-8CFE-382988EAA5B2}" dt="2025-12-02T14:51:35.110" v="618" actId="478"/>
          <ac:spMkLst>
            <pc:docMk/>
            <pc:sldMk cId="169419097" sldId="288"/>
            <ac:spMk id="177" creationId="{9C1AE713-6707-9417-28F7-FCCF2A04A0E0}"/>
          </ac:spMkLst>
        </pc:spChg>
        <pc:spChg chg="add del mod">
          <ac:chgData name="염수민" userId="17805c6c-a83a-49fc-adb9-23cfa1e16462" providerId="ADAL" clId="{ECF528F7-F223-5B87-8CFE-382988EAA5B2}" dt="2025-12-02T14:51:36.194" v="619" actId="478"/>
          <ac:spMkLst>
            <pc:docMk/>
            <pc:sldMk cId="169419097" sldId="288"/>
            <ac:spMk id="178" creationId="{11366651-BBAD-212C-8C17-1F318B51CAA2}"/>
          </ac:spMkLst>
        </pc:spChg>
        <pc:spChg chg="add del mod">
          <ac:chgData name="염수민" userId="17805c6c-a83a-49fc-adb9-23cfa1e16462" providerId="ADAL" clId="{ECF528F7-F223-5B87-8CFE-382988EAA5B2}" dt="2025-12-02T14:51:39.389" v="620" actId="478"/>
          <ac:spMkLst>
            <pc:docMk/>
            <pc:sldMk cId="169419097" sldId="288"/>
            <ac:spMk id="179" creationId="{D46DD68C-872A-A001-C7EA-31BA1B5F66EA}"/>
          </ac:spMkLst>
        </pc:spChg>
        <pc:spChg chg="add mod">
          <ac:chgData name="염수민" userId="17805c6c-a83a-49fc-adb9-23cfa1e16462" providerId="ADAL" clId="{ECF528F7-F223-5B87-8CFE-382988EAA5B2}" dt="2025-12-02T12:31:40.407" v="452"/>
          <ac:spMkLst>
            <pc:docMk/>
            <pc:sldMk cId="169419097" sldId="288"/>
            <ac:spMk id="180" creationId="{D93A954E-47DA-17FF-CD39-8D01FFDBA66D}"/>
          </ac:spMkLst>
        </pc:spChg>
        <pc:spChg chg="add mod">
          <ac:chgData name="염수민" userId="17805c6c-a83a-49fc-adb9-23cfa1e16462" providerId="ADAL" clId="{ECF528F7-F223-5B87-8CFE-382988EAA5B2}" dt="2025-12-02T12:31:40.867" v="453"/>
          <ac:spMkLst>
            <pc:docMk/>
            <pc:sldMk cId="169419097" sldId="288"/>
            <ac:spMk id="181" creationId="{6B9A6F2C-43EC-AFE0-DA88-064E1B32C9BC}"/>
          </ac:spMkLst>
        </pc:s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2" creationId="{E2DA24BE-7133-73DF-FDFC-7F51A5DFEFC3}"/>
          </ac:grpSpMkLst>
        </pc:grpChg>
        <pc:grpChg chg="add del">
          <ac:chgData name="염수민" userId="17805c6c-a83a-49fc-adb9-23cfa1e16462" providerId="ADAL" clId="{ECF528F7-F223-5B87-8CFE-382988EAA5B2}" dt="2025-12-02T16:13:20.360" v="923" actId="164"/>
          <ac:grpSpMkLst>
            <pc:docMk/>
            <pc:sldMk cId="169419097" sldId="288"/>
            <ac:grpSpMk id="14" creationId="{0A3FEF9A-6D94-32EA-4417-1BC60EF033CC}"/>
          </ac:grpSpMkLst>
        </pc:grpChg>
        <pc:grpChg chg="mod">
          <ac:chgData name="염수민" userId="17805c6c-a83a-49fc-adb9-23cfa1e16462" providerId="ADAL" clId="{ECF528F7-F223-5B87-8CFE-382988EAA5B2}" dt="2025-12-02T12:29:54.398" v="387" actId="14100"/>
          <ac:grpSpMkLst>
            <pc:docMk/>
            <pc:sldMk cId="169419097" sldId="288"/>
            <ac:grpSpMk id="16" creationId="{C854422B-BB7C-72BD-12AF-BE2D124ABEFE}"/>
          </ac:grpSpMkLst>
        </pc:grpChg>
        <pc:grpChg chg="add mod">
          <ac:chgData name="염수민" userId="17805c6c-a83a-49fc-adb9-23cfa1e16462" providerId="ADAL" clId="{ECF528F7-F223-5B87-8CFE-382988EAA5B2}" dt="2025-12-02T12:16:15.723" v="262"/>
          <ac:grpSpMkLst>
            <pc:docMk/>
            <pc:sldMk cId="169419097" sldId="288"/>
            <ac:grpSpMk id="32" creationId="{89D61A8D-41EE-8222-64C8-0D4CA0B90BD0}"/>
          </ac:grpSpMkLst>
        </pc:grpChg>
        <pc:grpChg chg="add del mod">
          <ac:chgData name="염수민" userId="17805c6c-a83a-49fc-adb9-23cfa1e16462" providerId="ADAL" clId="{ECF528F7-F223-5B87-8CFE-382988EAA5B2}" dt="2025-12-02T12:17:19.470" v="272" actId="478"/>
          <ac:grpSpMkLst>
            <pc:docMk/>
            <pc:sldMk cId="169419097" sldId="288"/>
            <ac:grpSpMk id="35" creationId="{81662133-4C23-B834-DBD1-0543A0F5D594}"/>
          </ac:grpSpMkLst>
        </pc:grpChg>
        <pc:grpChg chg="add del mod">
          <ac:chgData name="염수민" userId="17805c6c-a83a-49fc-adb9-23cfa1e16462" providerId="ADAL" clId="{ECF528F7-F223-5B87-8CFE-382988EAA5B2}" dt="2025-12-02T12:17:22.036" v="275" actId="478"/>
          <ac:grpSpMkLst>
            <pc:docMk/>
            <pc:sldMk cId="169419097" sldId="288"/>
            <ac:grpSpMk id="38" creationId="{FBC3EABD-298B-79CE-1310-D959CFBC7938}"/>
          </ac:grpSpMkLst>
        </pc:grpChg>
        <pc:grpChg chg="add mod">
          <ac:chgData name="염수민" userId="17805c6c-a83a-49fc-adb9-23cfa1e16462" providerId="ADAL" clId="{ECF528F7-F223-5B87-8CFE-382988EAA5B2}" dt="2025-12-02T12:25:48.530" v="340" actId="1076"/>
          <ac:grpSpMkLst>
            <pc:docMk/>
            <pc:sldMk cId="169419097" sldId="288"/>
            <ac:grpSpMk id="42" creationId="{644D074A-A4D6-2428-4774-F88D9E9DEE94}"/>
          </ac:grpSpMkLst>
        </pc:grpChg>
        <pc:grpChg chg="add del mod">
          <ac:chgData name="염수민" userId="17805c6c-a83a-49fc-adb9-23cfa1e16462" providerId="ADAL" clId="{ECF528F7-F223-5B87-8CFE-382988EAA5B2}" dt="2025-12-02T12:23:08.609" v="303" actId="478"/>
          <ac:grpSpMkLst>
            <pc:docMk/>
            <pc:sldMk cId="169419097" sldId="288"/>
            <ac:grpSpMk id="43" creationId="{06622FF3-3F16-0BE7-F62F-2A9CF711C95C}"/>
          </ac:grpSpMkLst>
        </pc:grpChg>
        <pc:grpChg chg="add del mod">
          <ac:chgData name="염수민" userId="17805c6c-a83a-49fc-adb9-23cfa1e16462" providerId="ADAL" clId="{ECF528F7-F223-5B87-8CFE-382988EAA5B2}" dt="2025-12-02T12:21:46.331" v="293" actId="478"/>
          <ac:grpSpMkLst>
            <pc:docMk/>
            <pc:sldMk cId="169419097" sldId="288"/>
            <ac:grpSpMk id="44" creationId="{904A2FD4-399A-59AF-E6D9-22740D49DE36}"/>
          </ac:grpSpMkLst>
        </pc:grpChg>
        <pc:grpChg chg="add del mod">
          <ac:chgData name="염수민" userId="17805c6c-a83a-49fc-adb9-23cfa1e16462" providerId="ADAL" clId="{ECF528F7-F223-5B87-8CFE-382988EAA5B2}" dt="2025-12-02T12:21:45.779" v="292" actId="478"/>
          <ac:grpSpMkLst>
            <pc:docMk/>
            <pc:sldMk cId="169419097" sldId="288"/>
            <ac:grpSpMk id="45" creationId="{17B1835A-CE80-DEB3-7549-59D3EA4C174E}"/>
          </ac:grpSpMkLst>
        </pc:grpChg>
        <pc:grpChg chg="add mod">
          <ac:chgData name="염수민" userId="17805c6c-a83a-49fc-adb9-23cfa1e16462" providerId="ADAL" clId="{ECF528F7-F223-5B87-8CFE-382988EAA5B2}" dt="2025-12-02T12:20:39.321" v="289" actId="1076"/>
          <ac:grpSpMkLst>
            <pc:docMk/>
            <pc:sldMk cId="169419097" sldId="288"/>
            <ac:grpSpMk id="46" creationId="{45C9263D-D613-6CA4-6F89-AA3D5B89925A}"/>
          </ac:grpSpMkLst>
        </pc:grpChg>
        <pc:grpChg chg="mod">
          <ac:chgData name="염수민" userId="17805c6c-a83a-49fc-adb9-23cfa1e16462" providerId="ADAL" clId="{ECF528F7-F223-5B87-8CFE-382988EAA5B2}" dt="2025-12-02T12:17:29.625" v="277"/>
          <ac:grpSpMkLst>
            <pc:docMk/>
            <pc:sldMk cId="169419097" sldId="288"/>
            <ac:grpSpMk id="47" creationId="{E94B2A79-7DAA-B91A-87E3-AAFE12332DF8}"/>
          </ac:grpSpMkLst>
        </pc:grpChg>
        <pc:grpChg chg="mod">
          <ac:chgData name="염수민" userId="17805c6c-a83a-49fc-adb9-23cfa1e16462" providerId="ADAL" clId="{ECF528F7-F223-5B87-8CFE-382988EAA5B2}" dt="2025-12-02T12:17:29.625" v="277"/>
          <ac:grpSpMkLst>
            <pc:docMk/>
            <pc:sldMk cId="169419097" sldId="288"/>
            <ac:grpSpMk id="48" creationId="{97602477-28F5-7D7A-1C85-046CD1A29035}"/>
          </ac:grpSpMkLst>
        </pc:grpChg>
        <pc:grpChg chg="add del mod">
          <ac:chgData name="염수민" userId="17805c6c-a83a-49fc-adb9-23cfa1e16462" providerId="ADAL" clId="{ECF528F7-F223-5B87-8CFE-382988EAA5B2}" dt="2025-12-02T12:23:33.405" v="309" actId="478"/>
          <ac:grpSpMkLst>
            <pc:docMk/>
            <pc:sldMk cId="169419097" sldId="288"/>
            <ac:grpSpMk id="54" creationId="{EA0AE7BF-1B09-B4B3-DB59-176C291C8A05}"/>
          </ac:grpSpMkLst>
        </pc:grpChg>
        <pc:grpChg chg="mod">
          <ac:chgData name="염수민" userId="17805c6c-a83a-49fc-adb9-23cfa1e16462" providerId="ADAL" clId="{ECF528F7-F223-5B87-8CFE-382988EAA5B2}" dt="2025-12-02T12:22:06.044" v="295"/>
          <ac:grpSpMkLst>
            <pc:docMk/>
            <pc:sldMk cId="169419097" sldId="288"/>
            <ac:grpSpMk id="55" creationId="{9311609C-913F-EB88-54EE-34CBDC7D287C}"/>
          </ac:grpSpMkLst>
        </pc:grpChg>
        <pc:grpChg chg="mod">
          <ac:chgData name="염수민" userId="17805c6c-a83a-49fc-adb9-23cfa1e16462" providerId="ADAL" clId="{ECF528F7-F223-5B87-8CFE-382988EAA5B2}" dt="2025-12-02T12:22:06.044" v="295"/>
          <ac:grpSpMkLst>
            <pc:docMk/>
            <pc:sldMk cId="169419097" sldId="288"/>
            <ac:grpSpMk id="56" creationId="{0A42485B-F0D1-E711-5349-B2F87635FC37}"/>
          </ac:grpSpMkLst>
        </pc:grpChg>
        <pc:grpChg chg="add del mod">
          <ac:chgData name="염수민" userId="17805c6c-a83a-49fc-adb9-23cfa1e16462" providerId="ADAL" clId="{ECF528F7-F223-5B87-8CFE-382988EAA5B2}" dt="2025-12-02T12:23:10.150" v="304" actId="478"/>
          <ac:grpSpMkLst>
            <pc:docMk/>
            <pc:sldMk cId="169419097" sldId="288"/>
            <ac:grpSpMk id="62" creationId="{ADE18ACE-A95F-35AF-B7C4-B9EBAADB673E}"/>
          </ac:grpSpMkLst>
        </pc:grpChg>
        <pc:grpChg chg="mod">
          <ac:chgData name="염수민" userId="17805c6c-a83a-49fc-adb9-23cfa1e16462" providerId="ADAL" clId="{ECF528F7-F223-5B87-8CFE-382988EAA5B2}" dt="2025-12-02T12:22:08.570" v="296"/>
          <ac:grpSpMkLst>
            <pc:docMk/>
            <pc:sldMk cId="169419097" sldId="288"/>
            <ac:grpSpMk id="63" creationId="{E0F914DE-99B4-6AC7-A174-CD5A56A6BADD}"/>
          </ac:grpSpMkLst>
        </pc:grpChg>
        <pc:grpChg chg="mod">
          <ac:chgData name="염수민" userId="17805c6c-a83a-49fc-adb9-23cfa1e16462" providerId="ADAL" clId="{ECF528F7-F223-5B87-8CFE-382988EAA5B2}" dt="2025-12-02T12:22:08.570" v="296"/>
          <ac:grpSpMkLst>
            <pc:docMk/>
            <pc:sldMk cId="169419097" sldId="288"/>
            <ac:grpSpMk id="64" creationId="{EE65C792-C777-0E3F-B003-74AC342D912F}"/>
          </ac:grpSpMkLst>
        </pc:grpChg>
        <pc:grpChg chg="add del mod">
          <ac:chgData name="염수민" userId="17805c6c-a83a-49fc-adb9-23cfa1e16462" providerId="ADAL" clId="{ECF528F7-F223-5B87-8CFE-382988EAA5B2}" dt="2025-12-02T12:23:33.405" v="309" actId="478"/>
          <ac:grpSpMkLst>
            <pc:docMk/>
            <pc:sldMk cId="169419097" sldId="288"/>
            <ac:grpSpMk id="70" creationId="{95087C06-D84B-A16E-3D09-3352C0138B22}"/>
          </ac:grpSpMkLst>
        </pc:grpChg>
        <pc:grpChg chg="mod">
          <ac:chgData name="염수민" userId="17805c6c-a83a-49fc-adb9-23cfa1e16462" providerId="ADAL" clId="{ECF528F7-F223-5B87-8CFE-382988EAA5B2}" dt="2025-12-02T12:22:26.304" v="297"/>
          <ac:grpSpMkLst>
            <pc:docMk/>
            <pc:sldMk cId="169419097" sldId="288"/>
            <ac:grpSpMk id="71" creationId="{B934941F-0F26-3FCC-1872-9E7F69D55749}"/>
          </ac:grpSpMkLst>
        </pc:grpChg>
        <pc:grpChg chg="mod">
          <ac:chgData name="염수민" userId="17805c6c-a83a-49fc-adb9-23cfa1e16462" providerId="ADAL" clId="{ECF528F7-F223-5B87-8CFE-382988EAA5B2}" dt="2025-12-02T12:22:26.304" v="297"/>
          <ac:grpSpMkLst>
            <pc:docMk/>
            <pc:sldMk cId="169419097" sldId="288"/>
            <ac:grpSpMk id="72" creationId="{855F655E-C3AB-2A11-9628-887E2E12D7C0}"/>
          </ac:grpSpMkLst>
        </pc:grpChg>
        <pc:grpChg chg="add del mod">
          <ac:chgData name="염수민" userId="17805c6c-a83a-49fc-adb9-23cfa1e16462" providerId="ADAL" clId="{ECF528F7-F223-5B87-8CFE-382988EAA5B2}" dt="2025-12-02T12:23:33.405" v="309" actId="478"/>
          <ac:grpSpMkLst>
            <pc:docMk/>
            <pc:sldMk cId="169419097" sldId="288"/>
            <ac:grpSpMk id="78" creationId="{2C18E9E5-CCA0-F43D-A978-2ECEAB2D093A}"/>
          </ac:grpSpMkLst>
        </pc:grpChg>
        <pc:grpChg chg="mod">
          <ac:chgData name="염수민" userId="17805c6c-a83a-49fc-adb9-23cfa1e16462" providerId="ADAL" clId="{ECF528F7-F223-5B87-8CFE-382988EAA5B2}" dt="2025-12-02T12:23:12.585" v="305"/>
          <ac:grpSpMkLst>
            <pc:docMk/>
            <pc:sldMk cId="169419097" sldId="288"/>
            <ac:grpSpMk id="79" creationId="{9DAD2BF2-0F6B-75BE-8346-E209780CCAB9}"/>
          </ac:grpSpMkLst>
        </pc:grpChg>
        <pc:grpChg chg="mod">
          <ac:chgData name="염수민" userId="17805c6c-a83a-49fc-adb9-23cfa1e16462" providerId="ADAL" clId="{ECF528F7-F223-5B87-8CFE-382988EAA5B2}" dt="2025-12-02T12:23:12.585" v="305"/>
          <ac:grpSpMkLst>
            <pc:docMk/>
            <pc:sldMk cId="169419097" sldId="288"/>
            <ac:grpSpMk id="80" creationId="{234F96D5-F821-90B9-CDC6-A44528445FA2}"/>
          </ac:grpSpMkLst>
        </pc:grpChg>
        <pc:grpChg chg="add del mod">
          <ac:chgData name="염수민" userId="17805c6c-a83a-49fc-adb9-23cfa1e16462" providerId="ADAL" clId="{ECF528F7-F223-5B87-8CFE-382988EAA5B2}" dt="2025-12-02T12:23:33.405" v="309" actId="478"/>
          <ac:grpSpMkLst>
            <pc:docMk/>
            <pc:sldMk cId="169419097" sldId="288"/>
            <ac:grpSpMk id="86" creationId="{C042F7EC-1FD4-3B09-DBA0-9717B589CF73}"/>
          </ac:grpSpMkLst>
        </pc:grpChg>
        <pc:grpChg chg="mod">
          <ac:chgData name="염수민" userId="17805c6c-a83a-49fc-adb9-23cfa1e16462" providerId="ADAL" clId="{ECF528F7-F223-5B87-8CFE-382988EAA5B2}" dt="2025-12-02T12:23:14.223" v="306"/>
          <ac:grpSpMkLst>
            <pc:docMk/>
            <pc:sldMk cId="169419097" sldId="288"/>
            <ac:grpSpMk id="87" creationId="{098C4BCA-4238-D272-C8EA-1F06A14013A3}"/>
          </ac:grpSpMkLst>
        </pc:grpChg>
        <pc:grpChg chg="mod">
          <ac:chgData name="염수민" userId="17805c6c-a83a-49fc-adb9-23cfa1e16462" providerId="ADAL" clId="{ECF528F7-F223-5B87-8CFE-382988EAA5B2}" dt="2025-12-02T12:23:14.223" v="306"/>
          <ac:grpSpMkLst>
            <pc:docMk/>
            <pc:sldMk cId="169419097" sldId="288"/>
            <ac:grpSpMk id="88" creationId="{E2340719-5D4B-BF81-E3E8-08ADDC367690}"/>
          </ac:grpSpMkLst>
        </pc:grpChg>
        <pc:grpChg chg="add mod">
          <ac:chgData name="염수민" userId="17805c6c-a83a-49fc-adb9-23cfa1e16462" providerId="ADAL" clId="{ECF528F7-F223-5B87-8CFE-382988EAA5B2}" dt="2025-12-02T12:24:39.022" v="323" actId="554"/>
          <ac:grpSpMkLst>
            <pc:docMk/>
            <pc:sldMk cId="169419097" sldId="288"/>
            <ac:grpSpMk id="94" creationId="{9D00A052-5F4F-A59F-3413-4956CDFC8328}"/>
          </ac:grpSpMkLst>
        </pc:grpChg>
        <pc:grpChg chg="mod">
          <ac:chgData name="염수민" userId="17805c6c-a83a-49fc-adb9-23cfa1e16462" providerId="ADAL" clId="{ECF528F7-F223-5B87-8CFE-382988EAA5B2}" dt="2025-12-02T12:23:40.035" v="311"/>
          <ac:grpSpMkLst>
            <pc:docMk/>
            <pc:sldMk cId="169419097" sldId="288"/>
            <ac:grpSpMk id="95" creationId="{B85D9971-7B9F-685B-2AB2-454A2D421F4B}"/>
          </ac:grpSpMkLst>
        </pc:grpChg>
        <pc:grpChg chg="mod">
          <ac:chgData name="염수민" userId="17805c6c-a83a-49fc-adb9-23cfa1e16462" providerId="ADAL" clId="{ECF528F7-F223-5B87-8CFE-382988EAA5B2}" dt="2025-12-02T12:23:40.035" v="311"/>
          <ac:grpSpMkLst>
            <pc:docMk/>
            <pc:sldMk cId="169419097" sldId="288"/>
            <ac:grpSpMk id="96" creationId="{6C4BF3BB-BC6D-CCE1-9531-8ECFD404AC4D}"/>
          </ac:grpSpMkLst>
        </pc:grpChg>
        <pc:grpChg chg="add mod">
          <ac:chgData name="염수민" userId="17805c6c-a83a-49fc-adb9-23cfa1e16462" providerId="ADAL" clId="{ECF528F7-F223-5B87-8CFE-382988EAA5B2}" dt="2025-12-02T12:24:39.022" v="323" actId="554"/>
          <ac:grpSpMkLst>
            <pc:docMk/>
            <pc:sldMk cId="169419097" sldId="288"/>
            <ac:grpSpMk id="102" creationId="{C6B582D5-46F1-109A-0DEC-44D9F1EC19CB}"/>
          </ac:grpSpMkLst>
        </pc:grpChg>
        <pc:grpChg chg="mod">
          <ac:chgData name="염수민" userId="17805c6c-a83a-49fc-adb9-23cfa1e16462" providerId="ADAL" clId="{ECF528F7-F223-5B87-8CFE-382988EAA5B2}" dt="2025-12-02T12:23:40.237" v="312"/>
          <ac:grpSpMkLst>
            <pc:docMk/>
            <pc:sldMk cId="169419097" sldId="288"/>
            <ac:grpSpMk id="103" creationId="{7EC4CFEA-DB9D-DCDA-53F5-950216808A3D}"/>
          </ac:grpSpMkLst>
        </pc:grpChg>
        <pc:grpChg chg="mod">
          <ac:chgData name="염수민" userId="17805c6c-a83a-49fc-adb9-23cfa1e16462" providerId="ADAL" clId="{ECF528F7-F223-5B87-8CFE-382988EAA5B2}" dt="2025-12-02T12:23:40.237" v="312"/>
          <ac:grpSpMkLst>
            <pc:docMk/>
            <pc:sldMk cId="169419097" sldId="288"/>
            <ac:grpSpMk id="104" creationId="{1EEE2536-5941-DE4C-4F56-4C9E02BB26EC}"/>
          </ac:grpSpMkLst>
        </pc:grpChg>
        <pc:grpChg chg="add mod">
          <ac:chgData name="염수민" userId="17805c6c-a83a-49fc-adb9-23cfa1e16462" providerId="ADAL" clId="{ECF528F7-F223-5B87-8CFE-382988EAA5B2}" dt="2025-12-02T12:24:39.022" v="323" actId="554"/>
          <ac:grpSpMkLst>
            <pc:docMk/>
            <pc:sldMk cId="169419097" sldId="288"/>
            <ac:grpSpMk id="110" creationId="{2805E15E-F8E0-3327-8E5E-57B1BA214DB0}"/>
          </ac:grpSpMkLst>
        </pc:grpChg>
        <pc:grpChg chg="mod">
          <ac:chgData name="염수민" userId="17805c6c-a83a-49fc-adb9-23cfa1e16462" providerId="ADAL" clId="{ECF528F7-F223-5B87-8CFE-382988EAA5B2}" dt="2025-12-02T12:23:40.435" v="313"/>
          <ac:grpSpMkLst>
            <pc:docMk/>
            <pc:sldMk cId="169419097" sldId="288"/>
            <ac:grpSpMk id="111" creationId="{E591659F-6EE3-903C-12D1-F5D943F905A2}"/>
          </ac:grpSpMkLst>
        </pc:grpChg>
        <pc:grpChg chg="mod">
          <ac:chgData name="염수민" userId="17805c6c-a83a-49fc-adb9-23cfa1e16462" providerId="ADAL" clId="{ECF528F7-F223-5B87-8CFE-382988EAA5B2}" dt="2025-12-02T12:23:40.435" v="313"/>
          <ac:grpSpMkLst>
            <pc:docMk/>
            <pc:sldMk cId="169419097" sldId="288"/>
            <ac:grpSpMk id="112" creationId="{3FB233F0-2651-E231-1706-F79EC2D56F0C}"/>
          </ac:grpSpMkLst>
        </pc:grpChg>
        <pc:grpChg chg="add mod">
          <ac:chgData name="염수민" userId="17805c6c-a83a-49fc-adb9-23cfa1e16462" providerId="ADAL" clId="{ECF528F7-F223-5B87-8CFE-382988EAA5B2}" dt="2025-12-02T12:24:39.022" v="323" actId="554"/>
          <ac:grpSpMkLst>
            <pc:docMk/>
            <pc:sldMk cId="169419097" sldId="288"/>
            <ac:grpSpMk id="118" creationId="{D2DF33C0-ABF0-3BB7-CD7A-DBC0405249C5}"/>
          </ac:grpSpMkLst>
        </pc:grpChg>
        <pc:grpChg chg="mod">
          <ac:chgData name="염수민" userId="17805c6c-a83a-49fc-adb9-23cfa1e16462" providerId="ADAL" clId="{ECF528F7-F223-5B87-8CFE-382988EAA5B2}" dt="2025-12-02T12:23:40.627" v="314"/>
          <ac:grpSpMkLst>
            <pc:docMk/>
            <pc:sldMk cId="169419097" sldId="288"/>
            <ac:grpSpMk id="119" creationId="{7A37D86F-93AA-A331-C695-64C87CBB7C88}"/>
          </ac:grpSpMkLst>
        </pc:grpChg>
        <pc:grpChg chg="mod">
          <ac:chgData name="염수민" userId="17805c6c-a83a-49fc-adb9-23cfa1e16462" providerId="ADAL" clId="{ECF528F7-F223-5B87-8CFE-382988EAA5B2}" dt="2025-12-02T12:23:40.627" v="314"/>
          <ac:grpSpMkLst>
            <pc:docMk/>
            <pc:sldMk cId="169419097" sldId="288"/>
            <ac:grpSpMk id="120" creationId="{13F45F0F-1226-9F13-EE1E-742E051D30B0}"/>
          </ac:grpSpMkLst>
        </pc:grpChg>
        <pc:grpChg chg="add mod">
          <ac:chgData name="염수민" userId="17805c6c-a83a-49fc-adb9-23cfa1e16462" providerId="ADAL" clId="{ECF528F7-F223-5B87-8CFE-382988EAA5B2}" dt="2025-12-02T12:24:39.022" v="323" actId="554"/>
          <ac:grpSpMkLst>
            <pc:docMk/>
            <pc:sldMk cId="169419097" sldId="288"/>
            <ac:grpSpMk id="126" creationId="{7F5F0E76-BB8D-4B15-5E1E-6A22CB15388E}"/>
          </ac:grpSpMkLst>
        </pc:grpChg>
        <pc:grpChg chg="mod">
          <ac:chgData name="염수민" userId="17805c6c-a83a-49fc-adb9-23cfa1e16462" providerId="ADAL" clId="{ECF528F7-F223-5B87-8CFE-382988EAA5B2}" dt="2025-12-02T12:23:40.845" v="315"/>
          <ac:grpSpMkLst>
            <pc:docMk/>
            <pc:sldMk cId="169419097" sldId="288"/>
            <ac:grpSpMk id="127" creationId="{2C243C03-2F81-4719-0C6A-F10862F67A1C}"/>
          </ac:grpSpMkLst>
        </pc:grpChg>
        <pc:grpChg chg="mod">
          <ac:chgData name="염수민" userId="17805c6c-a83a-49fc-adb9-23cfa1e16462" providerId="ADAL" clId="{ECF528F7-F223-5B87-8CFE-382988EAA5B2}" dt="2025-12-02T12:23:40.845" v="315"/>
          <ac:grpSpMkLst>
            <pc:docMk/>
            <pc:sldMk cId="169419097" sldId="288"/>
            <ac:grpSpMk id="128" creationId="{F6A523F1-1EF8-EF4C-779B-7165001005D7}"/>
          </ac:grpSpMkLst>
        </pc:grpChg>
        <pc:grpChg chg="add del mod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34" creationId="{310B879F-9EDD-DF38-B19F-FB3451D6B755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35" creationId="{FA4B9E47-95E5-B048-9B30-0682F48658B6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36" creationId="{ACC3C5A2-3538-8EF9-ED34-AF85A5A4E668}"/>
          </ac:grpSpMkLst>
        </pc:grpChg>
        <pc:grpChg chg="add del mod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42" creationId="{A556D9EC-E6BD-A99C-37E3-67B4BA2D089A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43" creationId="{9C72FF85-59B8-4B85-FFA1-970E3DD54CC5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44" creationId="{6C47493D-95EC-6C64-D2C0-5D800FD6552B}"/>
          </ac:grpSpMkLst>
        </pc:grpChg>
        <pc:grpChg chg="add mod">
          <ac:chgData name="염수민" userId="17805c6c-a83a-49fc-adb9-23cfa1e16462" providerId="ADAL" clId="{ECF528F7-F223-5B87-8CFE-382988EAA5B2}" dt="2025-12-02T12:25:20.079" v="332" actId="554"/>
          <ac:grpSpMkLst>
            <pc:docMk/>
            <pc:sldMk cId="169419097" sldId="288"/>
            <ac:grpSpMk id="150" creationId="{BA8EF29C-6D40-BF86-E8D8-68F12FC62CD0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51" creationId="{DC6CC711-D6CD-C9FB-72D4-68B799023492}"/>
          </ac:grpSpMkLst>
        </pc:grpChg>
        <pc:grpChg chg="mod">
          <ac:chgData name="염수민" userId="17805c6c-a83a-49fc-adb9-23cfa1e16462" providerId="ADAL" clId="{ECF528F7-F223-5B87-8CFE-382988EAA5B2}" dt="2025-12-02T12:24:56.870" v="329"/>
          <ac:grpSpMkLst>
            <pc:docMk/>
            <pc:sldMk cId="169419097" sldId="288"/>
            <ac:grpSpMk id="152" creationId="{31FC4CF6-A9FA-B65F-7BB6-266BD4EE1278}"/>
          </ac:grpSpMkLst>
        </pc:grpChg>
        <pc:grpChg chg="add mod">
          <ac:chgData name="염수민" userId="17805c6c-a83a-49fc-adb9-23cfa1e16462" providerId="ADAL" clId="{ECF528F7-F223-5B87-8CFE-382988EAA5B2}" dt="2025-12-02T12:25:20.079" v="332" actId="554"/>
          <ac:grpSpMkLst>
            <pc:docMk/>
            <pc:sldMk cId="169419097" sldId="288"/>
            <ac:grpSpMk id="158" creationId="{B935C018-532B-36BD-0C6B-377B04729B2D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59" creationId="{A0D153CA-7142-6AC1-6841-0824937353B8}"/>
          </ac:grpSpMkLst>
        </pc:grpChg>
        <pc:grpChg chg="mod topLvl">
          <ac:chgData name="염수민" userId="17805c6c-a83a-49fc-adb9-23cfa1e16462" providerId="ADAL" clId="{ECF528F7-F223-5B87-8CFE-382988EAA5B2}" dt="2025-12-02T12:29:38.953" v="383" actId="165"/>
          <ac:grpSpMkLst>
            <pc:docMk/>
            <pc:sldMk cId="169419097" sldId="288"/>
            <ac:grpSpMk id="160" creationId="{BD0B66F2-7D5C-7113-2274-0BC080443CBB}"/>
          </ac:grpSpMkLst>
        </pc:grpChg>
      </pc:sldChg>
      <pc:sldChg chg="add del setBg">
        <pc:chgData name="염수민" userId="17805c6c-a83a-49fc-adb9-23cfa1e16462" providerId="ADAL" clId="{ECF528F7-F223-5B87-8CFE-382988EAA5B2}" dt="2025-12-02T11:42:06.872" v="213"/>
        <pc:sldMkLst>
          <pc:docMk/>
          <pc:sldMk cId="2302939270" sldId="288"/>
        </pc:sldMkLst>
      </pc:sldChg>
      <pc:sldChg chg="add del setBg">
        <pc:chgData name="염수민" userId="17805c6c-a83a-49fc-adb9-23cfa1e16462" providerId="ADAL" clId="{ECF528F7-F223-5B87-8CFE-382988EAA5B2}" dt="2025-12-02T17:20:56.073" v="1377"/>
        <pc:sldMkLst>
          <pc:docMk/>
          <pc:sldMk cId="287314404" sldId="289"/>
        </pc:sldMkLst>
      </pc:sldChg>
      <pc:sldChg chg="delSp modSp add del mod">
        <pc:chgData name="염수민" userId="17805c6c-a83a-49fc-adb9-23cfa1e16462" providerId="ADAL" clId="{ECF528F7-F223-5B87-8CFE-382988EAA5B2}" dt="2025-12-02T17:22:22.578" v="1415" actId="2696"/>
        <pc:sldMkLst>
          <pc:docMk/>
          <pc:sldMk cId="850242337" sldId="289"/>
        </pc:sldMkLst>
        <pc:spChg chg="del">
          <ac:chgData name="염수민" userId="17805c6c-a83a-49fc-adb9-23cfa1e16462" providerId="ADAL" clId="{ECF528F7-F223-5B87-8CFE-382988EAA5B2}" dt="2025-12-02T17:21:03.924" v="1379" actId="478"/>
          <ac:spMkLst>
            <pc:docMk/>
            <pc:sldMk cId="850242337" sldId="289"/>
            <ac:spMk id="3" creationId="{72C4EAC6-3D59-B692-E0A8-B32B22D6D9AB}"/>
          </ac:spMkLst>
        </pc:spChg>
        <pc:spChg chg="mod">
          <ac:chgData name="염수민" userId="17805c6c-a83a-49fc-adb9-23cfa1e16462" providerId="ADAL" clId="{ECF528F7-F223-5B87-8CFE-382988EAA5B2}" dt="2025-12-02T17:21:32.953" v="1409" actId="1076"/>
          <ac:spMkLst>
            <pc:docMk/>
            <pc:sldMk cId="850242337" sldId="289"/>
            <ac:spMk id="7" creationId="{264D800C-817D-7630-7956-828F22A6AF9F}"/>
          </ac:spMkLst>
        </pc:spChg>
      </pc:sldChg>
      <pc:sldChg chg="addSp delSp modSp add mod modTransition modAnim">
        <pc:chgData name="염수민" userId="17805c6c-a83a-49fc-adb9-23cfa1e16462" providerId="ADAL" clId="{ECF528F7-F223-5B87-8CFE-382988EAA5B2}" dt="2025-12-02T18:44:44.267" v="1601"/>
        <pc:sldMkLst>
          <pc:docMk/>
          <pc:sldMk cId="3299912312" sldId="290"/>
        </pc:sldMkLst>
        <pc:spChg chg="del">
          <ac:chgData name="염수민" userId="17805c6c-a83a-49fc-adb9-23cfa1e16462" providerId="ADAL" clId="{ECF528F7-F223-5B87-8CFE-382988EAA5B2}" dt="2025-12-02T17:22:25.733" v="1416" actId="478"/>
          <ac:spMkLst>
            <pc:docMk/>
            <pc:sldMk cId="3299912312" sldId="290"/>
            <ac:spMk id="3" creationId="{610F0519-5312-11B4-9587-6B0AF253B73F}"/>
          </ac:spMkLst>
        </pc:spChg>
        <pc:spChg chg="mod">
          <ac:chgData name="염수민" userId="17805c6c-a83a-49fc-adb9-23cfa1e16462" providerId="ADAL" clId="{ECF528F7-F223-5B87-8CFE-382988EAA5B2}" dt="2025-12-02T18:25:49.339" v="1527" actId="20577"/>
          <ac:spMkLst>
            <pc:docMk/>
            <pc:sldMk cId="3299912312" sldId="290"/>
            <ac:spMk id="7" creationId="{2CA1B79A-90C7-589D-53F5-EDCD7E9281FA}"/>
          </ac:spMkLst>
        </pc:spChg>
        <pc:spChg chg="add mod">
          <ac:chgData name="염수민" userId="17805c6c-a83a-49fc-adb9-23cfa1e16462" providerId="ADAL" clId="{ECF528F7-F223-5B87-8CFE-382988EAA5B2}" dt="2025-12-02T18:27:06.259" v="1539" actId="14100"/>
          <ac:spMkLst>
            <pc:docMk/>
            <pc:sldMk cId="3299912312" sldId="290"/>
            <ac:spMk id="29" creationId="{6CC4A702-0D8C-A804-5837-ECB806302EC7}"/>
          </ac:spMkLst>
        </pc:spChg>
        <pc:spChg chg="add mod">
          <ac:chgData name="염수민" userId="17805c6c-a83a-49fc-adb9-23cfa1e16462" providerId="ADAL" clId="{ECF528F7-F223-5B87-8CFE-382988EAA5B2}" dt="2025-12-02T18:42:20.971" v="1596" actId="20577"/>
          <ac:spMkLst>
            <pc:docMk/>
            <pc:sldMk cId="3299912312" sldId="290"/>
            <ac:spMk id="30" creationId="{7A162DA4-E81C-B0AE-8150-DF583372F793}"/>
          </ac:spMkLst>
        </pc:spChg>
        <pc:grpChg chg="add del mod topLvl">
          <ac:chgData name="염수민" userId="17805c6c-a83a-49fc-adb9-23cfa1e16462" providerId="ADAL" clId="{ECF528F7-F223-5B87-8CFE-382988EAA5B2}" dt="2025-12-02T18:15:12.786" v="1452" actId="165"/>
          <ac:grpSpMkLst>
            <pc:docMk/>
            <pc:sldMk cId="3299912312" sldId="290"/>
            <ac:grpSpMk id="11" creationId="{E823EE51-F3E1-5F9B-DA7B-4B01287A42C4}"/>
          </ac:grpSpMkLst>
        </pc:grpChg>
        <pc:grpChg chg="add del mod">
          <ac:chgData name="염수민" userId="17805c6c-a83a-49fc-adb9-23cfa1e16462" providerId="ADAL" clId="{ECF528F7-F223-5B87-8CFE-382988EAA5B2}" dt="2025-12-02T18:14:48.106" v="1445" actId="165"/>
          <ac:grpSpMkLst>
            <pc:docMk/>
            <pc:sldMk cId="3299912312" sldId="290"/>
            <ac:grpSpMk id="23" creationId="{C798CE3A-AD3B-56D9-618D-C3F1DCB6AFE4}"/>
          </ac:grpSpMkLst>
        </pc:grpChg>
        <pc:grpChg chg="add del mod">
          <ac:chgData name="염수민" userId="17805c6c-a83a-49fc-adb9-23cfa1e16462" providerId="ADAL" clId="{ECF528F7-F223-5B87-8CFE-382988EAA5B2}" dt="2025-12-02T18:15:09.951" v="1451" actId="338"/>
          <ac:grpSpMkLst>
            <pc:docMk/>
            <pc:sldMk cId="3299912312" sldId="290"/>
            <ac:grpSpMk id="26" creationId="{F1053A4C-98C2-A8FC-1C7C-EE66BB4A01B2}"/>
          </ac:grpSpMkLst>
        </pc:grpChg>
        <pc:grpChg chg="add del mod">
          <ac:chgData name="염수민" userId="17805c6c-a83a-49fc-adb9-23cfa1e16462" providerId="ADAL" clId="{ECF528F7-F223-5B87-8CFE-382988EAA5B2}" dt="2025-12-02T18:15:36.363" v="1456" actId="164"/>
          <ac:grpSpMkLst>
            <pc:docMk/>
            <pc:sldMk cId="3299912312" sldId="290"/>
            <ac:grpSpMk id="27" creationId="{B94AAC71-DD4D-C7B2-87B8-91FD3FD4CB78}"/>
          </ac:grpSpMkLst>
        </pc:grpChg>
        <pc:grpChg chg="add del mod">
          <ac:chgData name="염수민" userId="17805c6c-a83a-49fc-adb9-23cfa1e16462" providerId="ADAL" clId="{ECF528F7-F223-5B87-8CFE-382988EAA5B2}" dt="2025-12-02T18:21:12.656" v="1507" actId="165"/>
          <ac:grpSpMkLst>
            <pc:docMk/>
            <pc:sldMk cId="3299912312" sldId="290"/>
            <ac:grpSpMk id="28" creationId="{C5A667CF-F79D-B85D-6A99-4AA3E49F644D}"/>
          </ac:grpSpMkLst>
        </pc:grpChg>
        <pc:picChg chg="add del mod">
          <ac:chgData name="염수민" userId="17805c6c-a83a-49fc-adb9-23cfa1e16462" providerId="ADAL" clId="{ECF528F7-F223-5B87-8CFE-382988EAA5B2}" dt="2025-12-02T18:13:29.212" v="1427" actId="478"/>
          <ac:picMkLst>
            <pc:docMk/>
            <pc:sldMk cId="3299912312" sldId="290"/>
            <ac:picMk id="2" creationId="{B51CFACD-6B4A-0075-6099-33C4DC320880}"/>
          </ac:picMkLst>
        </pc:picChg>
        <pc:picChg chg="mod topLvl">
          <ac:chgData name="염수민" userId="17805c6c-a83a-49fc-adb9-23cfa1e16462" providerId="ADAL" clId="{ECF528F7-F223-5B87-8CFE-382988EAA5B2}" dt="2025-12-02T18:42:17.220" v="1586" actId="1076"/>
          <ac:picMkLst>
            <pc:docMk/>
            <pc:sldMk cId="3299912312" sldId="290"/>
            <ac:picMk id="12" creationId="{F3FC940C-C00F-9684-2964-215C6FF9C056}"/>
          </ac:picMkLst>
        </pc:picChg>
        <pc:picChg chg="del mod topLvl">
          <ac:chgData name="염수민" userId="17805c6c-a83a-49fc-adb9-23cfa1e16462" providerId="ADAL" clId="{ECF528F7-F223-5B87-8CFE-382988EAA5B2}" dt="2025-12-02T18:21:21.562" v="1511" actId="478"/>
          <ac:picMkLst>
            <pc:docMk/>
            <pc:sldMk cId="3299912312" sldId="290"/>
            <ac:picMk id="13" creationId="{34867C44-71EE-6774-20AC-A02D7F0DF997}"/>
          </ac:picMkLst>
        </pc:picChg>
        <pc:picChg chg="mod topLvl">
          <ac:chgData name="염수민" userId="17805c6c-a83a-49fc-adb9-23cfa1e16462" providerId="ADAL" clId="{ECF528F7-F223-5B87-8CFE-382988EAA5B2}" dt="2025-12-02T18:42:17.220" v="1586" actId="1076"/>
          <ac:picMkLst>
            <pc:docMk/>
            <pc:sldMk cId="3299912312" sldId="290"/>
            <ac:picMk id="14" creationId="{534C10C4-B09B-D7C5-9F4F-826EFBD1DE96}"/>
          </ac:picMkLst>
        </pc:picChg>
        <pc:picChg chg="del mod topLvl">
          <ac:chgData name="염수민" userId="17805c6c-a83a-49fc-adb9-23cfa1e16462" providerId="ADAL" clId="{ECF528F7-F223-5B87-8CFE-382988EAA5B2}" dt="2025-12-02T18:19:47.242" v="1486" actId="478"/>
          <ac:picMkLst>
            <pc:docMk/>
            <pc:sldMk cId="3299912312" sldId="290"/>
            <ac:picMk id="15" creationId="{06C7E0AB-4A41-315F-72BE-8D885E83F694}"/>
          </ac:picMkLst>
        </pc:picChg>
        <pc:picChg chg="add del mod topLvl">
          <ac:chgData name="염수민" userId="17805c6c-a83a-49fc-adb9-23cfa1e16462" providerId="ADAL" clId="{ECF528F7-F223-5B87-8CFE-382988EAA5B2}" dt="2025-12-02T18:21:00.831" v="1505" actId="478"/>
          <ac:picMkLst>
            <pc:docMk/>
            <pc:sldMk cId="3299912312" sldId="290"/>
            <ac:picMk id="16" creationId="{604B174B-32CD-69D8-5D9F-3E180CB87C16}"/>
          </ac:picMkLst>
        </pc:picChg>
        <pc:cxnChg chg="add del mod topLvl">
          <ac:chgData name="염수민" userId="17805c6c-a83a-49fc-adb9-23cfa1e16462" providerId="ADAL" clId="{ECF528F7-F223-5B87-8CFE-382988EAA5B2}" dt="2025-12-02T18:21:16.385" v="1508" actId="478"/>
          <ac:cxnSpMkLst>
            <pc:docMk/>
            <pc:sldMk cId="3299912312" sldId="290"/>
            <ac:cxnSpMk id="4" creationId="{B784D849-ADE3-CBCF-8B81-46F1AB72DC26}"/>
          </ac:cxnSpMkLst>
        </pc:cxnChg>
        <pc:cxnChg chg="add del mod topLvl">
          <ac:chgData name="염수민" userId="17805c6c-a83a-49fc-adb9-23cfa1e16462" providerId="ADAL" clId="{ECF528F7-F223-5B87-8CFE-382988EAA5B2}" dt="2025-12-02T18:21:18.015" v="1509" actId="478"/>
          <ac:cxnSpMkLst>
            <pc:docMk/>
            <pc:sldMk cId="3299912312" sldId="290"/>
            <ac:cxnSpMk id="5" creationId="{48CD59C6-E8A1-7EBD-CB91-4B5FB80A2D49}"/>
          </ac:cxnSpMkLst>
        </pc:cxnChg>
        <pc:cxnChg chg="add del mod topLvl">
          <ac:chgData name="염수민" userId="17805c6c-a83a-49fc-adb9-23cfa1e16462" providerId="ADAL" clId="{ECF528F7-F223-5B87-8CFE-382988EAA5B2}" dt="2025-12-02T18:21:19.317" v="1510" actId="478"/>
          <ac:cxnSpMkLst>
            <pc:docMk/>
            <pc:sldMk cId="3299912312" sldId="290"/>
            <ac:cxnSpMk id="9" creationId="{63B42ADA-6231-1FC2-FB59-7A0AA8EABF42}"/>
          </ac:cxnSpMkLst>
        </pc:cxnChg>
        <pc:cxnChg chg="add del mod topLvl">
          <ac:chgData name="염수민" userId="17805c6c-a83a-49fc-adb9-23cfa1e16462" providerId="ADAL" clId="{ECF528F7-F223-5B87-8CFE-382988EAA5B2}" dt="2025-12-02T18:19:49.807" v="1487" actId="478"/>
          <ac:cxnSpMkLst>
            <pc:docMk/>
            <pc:sldMk cId="3299912312" sldId="290"/>
            <ac:cxnSpMk id="10" creationId="{908A731A-A694-7D58-65A0-87A8FCF26501}"/>
          </ac:cxnSpMkLst>
        </pc:cxnChg>
      </pc:sldChg>
      <pc:sldChg chg="add del setBg">
        <pc:chgData name="염수민" userId="17805c6c-a83a-49fc-adb9-23cfa1e16462" providerId="ADAL" clId="{ECF528F7-F223-5B87-8CFE-382988EAA5B2}" dt="2025-12-02T17:22:20.620" v="1413"/>
        <pc:sldMkLst>
          <pc:docMk/>
          <pc:sldMk cId="4103661408" sldId="290"/>
        </pc:sldMkLst>
      </pc:sldChg>
      <pc:sldChg chg="add del setBg">
        <pc:chgData name="염수민" userId="17805c6c-a83a-49fc-adb9-23cfa1e16462" providerId="ADAL" clId="{ECF528F7-F223-5B87-8CFE-382988EAA5B2}" dt="2025-12-02T18:45:17.284" v="1604"/>
        <pc:sldMkLst>
          <pc:docMk/>
          <pc:sldMk cId="13348684" sldId="291"/>
        </pc:sldMkLst>
      </pc:sldChg>
      <pc:sldChg chg="addSp delSp modSp add mod ord modTransition">
        <pc:chgData name="염수민" userId="17805c6c-a83a-49fc-adb9-23cfa1e16462" providerId="ADAL" clId="{ECF528F7-F223-5B87-8CFE-382988EAA5B2}" dt="2025-12-03T08:43:14.061" v="2287"/>
        <pc:sldMkLst>
          <pc:docMk/>
          <pc:sldMk cId="1233981988" sldId="291"/>
        </pc:sldMkLst>
        <pc:spChg chg="del mod">
          <ac:chgData name="염수민" userId="17805c6c-a83a-49fc-adb9-23cfa1e16462" providerId="ADAL" clId="{ECF528F7-F223-5B87-8CFE-382988EAA5B2}" dt="2025-12-03T05:14:20.533" v="2235" actId="478"/>
          <ac:spMkLst>
            <pc:docMk/>
            <pc:sldMk cId="1233981988" sldId="291"/>
            <ac:spMk id="6" creationId="{95B0EB0F-A5C9-5CA6-2D07-0D91E11BB313}"/>
          </ac:spMkLst>
        </pc:spChg>
        <pc:spChg chg="add mod">
          <ac:chgData name="염수민" userId="17805c6c-a83a-49fc-adb9-23cfa1e16462" providerId="ADAL" clId="{ECF528F7-F223-5B87-8CFE-382988EAA5B2}" dt="2025-12-02T18:51:37.966" v="1835" actId="14100"/>
          <ac:spMkLst>
            <pc:docMk/>
            <pc:sldMk cId="1233981988" sldId="291"/>
            <ac:spMk id="7" creationId="{B1861885-4AD5-2D02-4F2C-445EF33F04C1}"/>
          </ac:spMkLst>
        </pc:spChg>
        <pc:spChg chg="del">
          <ac:chgData name="염수민" userId="17805c6c-a83a-49fc-adb9-23cfa1e16462" providerId="ADAL" clId="{ECF528F7-F223-5B87-8CFE-382988EAA5B2}" dt="2025-12-02T19:33:21.500" v="2182" actId="478"/>
          <ac:spMkLst>
            <pc:docMk/>
            <pc:sldMk cId="1233981988" sldId="291"/>
            <ac:spMk id="8" creationId="{D652A0E1-E6E5-7B51-EF51-D2369050149E}"/>
          </ac:spMkLst>
        </pc:spChg>
        <pc:spChg chg="add mod">
          <ac:chgData name="염수민" userId="17805c6c-a83a-49fc-adb9-23cfa1e16462" providerId="ADAL" clId="{ECF528F7-F223-5B87-8CFE-382988EAA5B2}" dt="2025-12-02T18:50:05.016" v="1739" actId="1076"/>
          <ac:spMkLst>
            <pc:docMk/>
            <pc:sldMk cId="1233981988" sldId="291"/>
            <ac:spMk id="9" creationId="{B3C59036-55B0-6EF0-5891-B7EC293527C5}"/>
          </ac:spMkLst>
        </pc:spChg>
        <pc:spChg chg="add mod">
          <ac:chgData name="염수민" userId="17805c6c-a83a-49fc-adb9-23cfa1e16462" providerId="ADAL" clId="{ECF528F7-F223-5B87-8CFE-382988EAA5B2}" dt="2025-12-02T18:50:18.230" v="1742" actId="1076"/>
          <ac:spMkLst>
            <pc:docMk/>
            <pc:sldMk cId="1233981988" sldId="291"/>
            <ac:spMk id="10" creationId="{C54DEFB6-8F34-D5B1-BA93-DFF530D56EF4}"/>
          </ac:spMkLst>
        </pc:spChg>
        <pc:spChg chg="add mod">
          <ac:chgData name="염수민" userId="17805c6c-a83a-49fc-adb9-23cfa1e16462" providerId="ADAL" clId="{ECF528F7-F223-5B87-8CFE-382988EAA5B2}" dt="2025-12-02T18:49:45.117" v="1736" actId="408"/>
          <ac:spMkLst>
            <pc:docMk/>
            <pc:sldMk cId="1233981988" sldId="291"/>
            <ac:spMk id="11" creationId="{5FD72D6E-1FB7-D99F-CA0F-15E77F403768}"/>
          </ac:spMkLst>
        </pc:spChg>
        <pc:spChg chg="add mod">
          <ac:chgData name="염수민" userId="17805c6c-a83a-49fc-adb9-23cfa1e16462" providerId="ADAL" clId="{ECF528F7-F223-5B87-8CFE-382988EAA5B2}" dt="2025-12-02T18:52:48.042" v="1840" actId="207"/>
          <ac:spMkLst>
            <pc:docMk/>
            <pc:sldMk cId="1233981988" sldId="291"/>
            <ac:spMk id="12" creationId="{0C0F10F7-D163-F128-1E6F-6252FA0B8AE5}"/>
          </ac:spMkLst>
        </pc:spChg>
        <pc:spChg chg="add mod">
          <ac:chgData name="염수민" userId="17805c6c-a83a-49fc-adb9-23cfa1e16462" providerId="ADAL" clId="{ECF528F7-F223-5B87-8CFE-382988EAA5B2}" dt="2025-12-03T00:28:58.563" v="2195" actId="1076"/>
          <ac:spMkLst>
            <pc:docMk/>
            <pc:sldMk cId="1233981988" sldId="291"/>
            <ac:spMk id="13" creationId="{0AAFB23F-9450-48EB-6889-419C8936D484}"/>
          </ac:spMkLst>
        </pc:spChg>
        <pc:spChg chg="mod">
          <ac:chgData name="염수민" userId="17805c6c-a83a-49fc-adb9-23cfa1e16462" providerId="ADAL" clId="{ECF528F7-F223-5B87-8CFE-382988EAA5B2}" dt="2025-12-02T18:54:40.320" v="1874" actId="207"/>
          <ac:spMkLst>
            <pc:docMk/>
            <pc:sldMk cId="1233981988" sldId="291"/>
            <ac:spMk id="16" creationId="{0D794FF4-35F3-ED70-2831-D938E59E3626}"/>
          </ac:spMkLst>
        </pc:spChg>
        <pc:spChg chg="mod">
          <ac:chgData name="염수민" userId="17805c6c-a83a-49fc-adb9-23cfa1e16462" providerId="ADAL" clId="{ECF528F7-F223-5B87-8CFE-382988EAA5B2}" dt="2025-12-03T00:28:58.563" v="2195" actId="1076"/>
          <ac:spMkLst>
            <pc:docMk/>
            <pc:sldMk cId="1233981988" sldId="291"/>
            <ac:spMk id="17" creationId="{4C92C057-A736-9D14-83F7-9682CB90AE41}"/>
          </ac:spMkLst>
        </pc:spChg>
        <pc:spChg chg="mod">
          <ac:chgData name="염수민" userId="17805c6c-a83a-49fc-adb9-23cfa1e16462" providerId="ADAL" clId="{ECF528F7-F223-5B87-8CFE-382988EAA5B2}" dt="2025-12-02T18:54:45.311" v="1875" actId="207"/>
          <ac:spMkLst>
            <pc:docMk/>
            <pc:sldMk cId="1233981988" sldId="291"/>
            <ac:spMk id="19" creationId="{EB1EDADA-7059-B539-4634-BCB858AA5050}"/>
          </ac:spMkLst>
        </pc:spChg>
        <pc:spChg chg="mod">
          <ac:chgData name="염수민" userId="17805c6c-a83a-49fc-adb9-23cfa1e16462" providerId="ADAL" clId="{ECF528F7-F223-5B87-8CFE-382988EAA5B2}" dt="2025-12-03T00:28:58.563" v="2195" actId="1076"/>
          <ac:spMkLst>
            <pc:docMk/>
            <pc:sldMk cId="1233981988" sldId="291"/>
            <ac:spMk id="20" creationId="{008E68D3-3896-DB07-DCC1-C0E1D1249A4E}"/>
          </ac:spMkLst>
        </pc:spChg>
        <pc:spChg chg="add mod">
          <ac:chgData name="염수민" userId="17805c6c-a83a-49fc-adb9-23cfa1e16462" providerId="ADAL" clId="{ECF528F7-F223-5B87-8CFE-382988EAA5B2}" dt="2025-12-03T05:15:14.746" v="2239" actId="12789"/>
          <ac:spMkLst>
            <pc:docMk/>
            <pc:sldMk cId="1233981988" sldId="291"/>
            <ac:spMk id="22" creationId="{315B931E-404C-1153-4C57-898C9817719F}"/>
          </ac:spMkLst>
        </pc:spChg>
        <pc:spChg chg="add mod">
          <ac:chgData name="염수민" userId="17805c6c-a83a-49fc-adb9-23cfa1e16462" providerId="ADAL" clId="{ECF528F7-F223-5B87-8CFE-382988EAA5B2}" dt="2025-12-03T05:15:14.746" v="2239" actId="12789"/>
          <ac:spMkLst>
            <pc:docMk/>
            <pc:sldMk cId="1233981988" sldId="291"/>
            <ac:spMk id="23" creationId="{8F0EAC64-17DD-0CD5-89A5-0257F99FB164}"/>
          </ac:spMkLst>
        </pc:spChg>
        <pc:spChg chg="add mod">
          <ac:chgData name="염수민" userId="17805c6c-a83a-49fc-adb9-23cfa1e16462" providerId="ADAL" clId="{ECF528F7-F223-5B87-8CFE-382988EAA5B2}" dt="2025-12-03T05:16:12.216" v="2243" actId="14100"/>
          <ac:spMkLst>
            <pc:docMk/>
            <pc:sldMk cId="1233981988" sldId="291"/>
            <ac:spMk id="24" creationId="{8B3719AC-40C4-DF9E-CBCA-660040C97867}"/>
          </ac:spMkLst>
        </pc:spChg>
        <pc:grpChg chg="add mod">
          <ac:chgData name="염수민" userId="17805c6c-a83a-49fc-adb9-23cfa1e16462" providerId="ADAL" clId="{ECF528F7-F223-5B87-8CFE-382988EAA5B2}" dt="2025-12-02T18:54:33.666" v="1873" actId="12788"/>
          <ac:grpSpMkLst>
            <pc:docMk/>
            <pc:sldMk cId="1233981988" sldId="291"/>
            <ac:grpSpMk id="14" creationId="{5DD3A578-2E7A-5920-166A-9897E6949280}"/>
          </ac:grpSpMkLst>
        </pc:grpChg>
        <pc:grpChg chg="add mod">
          <ac:chgData name="염수민" userId="17805c6c-a83a-49fc-adb9-23cfa1e16462" providerId="ADAL" clId="{ECF528F7-F223-5B87-8CFE-382988EAA5B2}" dt="2025-12-02T18:54:33.666" v="1873" actId="12788"/>
          <ac:grpSpMkLst>
            <pc:docMk/>
            <pc:sldMk cId="1233981988" sldId="291"/>
            <ac:grpSpMk id="15" creationId="{D7E94402-F6B2-7512-6A59-913964C748B4}"/>
          </ac:grpSpMkLst>
        </pc:grpChg>
        <pc:grpChg chg="add mod">
          <ac:chgData name="염수민" userId="17805c6c-a83a-49fc-adb9-23cfa1e16462" providerId="ADAL" clId="{ECF528F7-F223-5B87-8CFE-382988EAA5B2}" dt="2025-12-02T18:54:33.666" v="1873" actId="12788"/>
          <ac:grpSpMkLst>
            <pc:docMk/>
            <pc:sldMk cId="1233981988" sldId="291"/>
            <ac:grpSpMk id="18" creationId="{4BCD2733-9A44-0370-3BBE-25299269B2E2}"/>
          </ac:grpSpMkLst>
        </pc:grpChg>
        <pc:grpChg chg="add mod">
          <ac:chgData name="염수민" userId="17805c6c-a83a-49fc-adb9-23cfa1e16462" providerId="ADAL" clId="{ECF528F7-F223-5B87-8CFE-382988EAA5B2}" dt="2025-12-02T18:55:36.075" v="1881" actId="12789"/>
          <ac:grpSpMkLst>
            <pc:docMk/>
            <pc:sldMk cId="1233981988" sldId="291"/>
            <ac:grpSpMk id="21" creationId="{7561763E-71C9-1945-6742-7C10D0E8977B}"/>
          </ac:grpSpMkLst>
        </pc:grpChg>
        <pc:picChg chg="del">
          <ac:chgData name="염수민" userId="17805c6c-a83a-49fc-adb9-23cfa1e16462" providerId="ADAL" clId="{ECF528F7-F223-5B87-8CFE-382988EAA5B2}" dt="2025-12-02T18:45:25.465" v="1607" actId="478"/>
          <ac:picMkLst>
            <pc:docMk/>
            <pc:sldMk cId="1233981988" sldId="291"/>
            <ac:picMk id="2" creationId="{DD7C138D-7219-CE88-2F97-0703447D41BA}"/>
          </ac:picMkLst>
        </pc:picChg>
        <pc:picChg chg="del">
          <ac:chgData name="염수민" userId="17805c6c-a83a-49fc-adb9-23cfa1e16462" providerId="ADAL" clId="{ECF528F7-F223-5B87-8CFE-382988EAA5B2}" dt="2025-12-02T18:45:26.662" v="1608" actId="478"/>
          <ac:picMkLst>
            <pc:docMk/>
            <pc:sldMk cId="1233981988" sldId="291"/>
            <ac:picMk id="4" creationId="{99AD6F81-853D-613D-98E8-5483251EA0AF}"/>
          </ac:picMkLst>
        </pc:picChg>
        <pc:cxnChg chg="add del">
          <ac:chgData name="염수민" userId="17805c6c-a83a-49fc-adb9-23cfa1e16462" providerId="ADAL" clId="{ECF528F7-F223-5B87-8CFE-382988EAA5B2}" dt="2025-12-02T18:46:38.387" v="1610" actId="11529"/>
          <ac:cxnSpMkLst>
            <pc:docMk/>
            <pc:sldMk cId="1233981988" sldId="291"/>
            <ac:cxnSpMk id="5" creationId="{D31D2062-D943-F8B2-C863-C3E0E70E53E2}"/>
          </ac:cxnSpMkLst>
        </pc:cxnChg>
      </pc:sldChg>
      <pc:sldChg chg="add del setBg">
        <pc:chgData name="염수민" userId="17805c6c-a83a-49fc-adb9-23cfa1e16462" providerId="ADAL" clId="{ECF528F7-F223-5B87-8CFE-382988EAA5B2}" dt="2025-12-02T18:14:30.948" v="1441"/>
        <pc:sldMkLst>
          <pc:docMk/>
          <pc:sldMk cId="2177855135" sldId="291"/>
        </pc:sldMkLst>
      </pc:sldChg>
      <pc:sldChg chg="addSp delSp modSp add del mod modAnim">
        <pc:chgData name="염수민" userId="17805c6c-a83a-49fc-adb9-23cfa1e16462" providerId="ADAL" clId="{ECF528F7-F223-5B87-8CFE-382988EAA5B2}" dt="2025-12-02T18:20:59.738" v="1504" actId="2696"/>
        <pc:sldMkLst>
          <pc:docMk/>
          <pc:sldMk cId="4103766010" sldId="291"/>
        </pc:sldMkLst>
        <pc:grpChg chg="add del mod">
          <ac:chgData name="염수민" userId="17805c6c-a83a-49fc-adb9-23cfa1e16462" providerId="ADAL" clId="{ECF528F7-F223-5B87-8CFE-382988EAA5B2}" dt="2025-12-02T18:20:10.208" v="1492" actId="478"/>
          <ac:grpSpMkLst>
            <pc:docMk/>
            <pc:sldMk cId="4103766010" sldId="291"/>
            <ac:grpSpMk id="2" creationId="{8F78664F-7C8E-E344-CC4A-646481D22D2E}"/>
          </ac:grpSpMkLst>
        </pc:grpChg>
        <pc:grpChg chg="del topLvl">
          <ac:chgData name="염수민" userId="17805c6c-a83a-49fc-adb9-23cfa1e16462" providerId="ADAL" clId="{ECF528F7-F223-5B87-8CFE-382988EAA5B2}" dt="2025-12-02T18:19:04.949" v="1477" actId="478"/>
          <ac:grpSpMkLst>
            <pc:docMk/>
            <pc:sldMk cId="4103766010" sldId="291"/>
            <ac:grpSpMk id="11" creationId="{451E93E9-631C-2B34-A723-86572368C7DF}"/>
          </ac:grpSpMkLst>
        </pc:grpChg>
        <pc:grpChg chg="del">
          <ac:chgData name="염수민" userId="17805c6c-a83a-49fc-adb9-23cfa1e16462" providerId="ADAL" clId="{ECF528F7-F223-5B87-8CFE-382988EAA5B2}" dt="2025-12-02T18:17:16.373" v="1467" actId="165"/>
          <ac:grpSpMkLst>
            <pc:docMk/>
            <pc:sldMk cId="4103766010" sldId="291"/>
            <ac:grpSpMk id="23" creationId="{9728082B-54B7-C505-DCEA-FB2127B36EEE}"/>
          </ac:grpSpMkLst>
        </pc:grpChg>
        <pc:grpChg chg="add mod">
          <ac:chgData name="염수민" userId="17805c6c-a83a-49fc-adb9-23cfa1e16462" providerId="ADAL" clId="{ECF528F7-F223-5B87-8CFE-382988EAA5B2}" dt="2025-12-02T18:20:36.666" v="1502" actId="1076"/>
          <ac:grpSpMkLst>
            <pc:docMk/>
            <pc:sldMk cId="4103766010" sldId="291"/>
            <ac:grpSpMk id="25" creationId="{5F41051F-DE60-4D6D-88B7-303CA3C7B44F}"/>
          </ac:grpSpMkLst>
        </pc:grpChg>
        <pc:picChg chg="del topLvl">
          <ac:chgData name="염수민" userId="17805c6c-a83a-49fc-adb9-23cfa1e16462" providerId="ADAL" clId="{ECF528F7-F223-5B87-8CFE-382988EAA5B2}" dt="2025-12-02T18:20:08.038" v="1490" actId="478"/>
          <ac:picMkLst>
            <pc:docMk/>
            <pc:sldMk cId="4103766010" sldId="291"/>
            <ac:picMk id="16" creationId="{B61BE90F-B98C-524B-5DD3-EEF8A3FD5C36}"/>
          </ac:picMkLst>
        </pc:picChg>
        <pc:picChg chg="mod">
          <ac:chgData name="염수민" userId="17805c6c-a83a-49fc-adb9-23cfa1e16462" providerId="ADAL" clId="{ECF528F7-F223-5B87-8CFE-382988EAA5B2}" dt="2025-12-02T18:19:13.782" v="1479"/>
          <ac:picMkLst>
            <pc:docMk/>
            <pc:sldMk cId="4103766010" sldId="291"/>
            <ac:picMk id="20" creationId="{5DCC0C1B-C62D-CA82-BDF0-2AB12FE00651}"/>
          </ac:picMkLst>
        </pc:picChg>
        <pc:picChg chg="mod">
          <ac:chgData name="염수민" userId="17805c6c-a83a-49fc-adb9-23cfa1e16462" providerId="ADAL" clId="{ECF528F7-F223-5B87-8CFE-382988EAA5B2}" dt="2025-12-02T18:19:13.782" v="1479"/>
          <ac:picMkLst>
            <pc:docMk/>
            <pc:sldMk cId="4103766010" sldId="291"/>
            <ac:picMk id="21" creationId="{560CD448-69DF-66C9-1797-9BA168720EDF}"/>
          </ac:picMkLst>
        </pc:picChg>
        <pc:picChg chg="mod">
          <ac:chgData name="염수민" userId="17805c6c-a83a-49fc-adb9-23cfa1e16462" providerId="ADAL" clId="{ECF528F7-F223-5B87-8CFE-382988EAA5B2}" dt="2025-12-02T18:19:13.782" v="1479"/>
          <ac:picMkLst>
            <pc:docMk/>
            <pc:sldMk cId="4103766010" sldId="291"/>
            <ac:picMk id="22" creationId="{9848779D-AA54-410B-1317-E413F680493C}"/>
          </ac:picMkLst>
        </pc:picChg>
        <pc:picChg chg="mod">
          <ac:chgData name="염수민" userId="17805c6c-a83a-49fc-adb9-23cfa1e16462" providerId="ADAL" clId="{ECF528F7-F223-5B87-8CFE-382988EAA5B2}" dt="2025-12-02T18:19:13.782" v="1479"/>
          <ac:picMkLst>
            <pc:docMk/>
            <pc:sldMk cId="4103766010" sldId="291"/>
            <ac:picMk id="24" creationId="{582091EF-4053-4667-B46C-C0348E3188C2}"/>
          </ac:picMkLst>
        </pc:picChg>
        <pc:picChg chg="mod">
          <ac:chgData name="염수민" userId="17805c6c-a83a-49fc-adb9-23cfa1e16462" providerId="ADAL" clId="{ECF528F7-F223-5B87-8CFE-382988EAA5B2}" dt="2025-12-02T18:20:08.383" v="1491"/>
          <ac:picMkLst>
            <pc:docMk/>
            <pc:sldMk cId="4103766010" sldId="291"/>
            <ac:picMk id="29" creationId="{C9327876-F8CE-F649-ADAC-638A1C68591B}"/>
          </ac:picMkLst>
        </pc:picChg>
        <pc:picChg chg="mod">
          <ac:chgData name="염수민" userId="17805c6c-a83a-49fc-adb9-23cfa1e16462" providerId="ADAL" clId="{ECF528F7-F223-5B87-8CFE-382988EAA5B2}" dt="2025-12-02T18:20:08.383" v="1491"/>
          <ac:picMkLst>
            <pc:docMk/>
            <pc:sldMk cId="4103766010" sldId="291"/>
            <ac:picMk id="30" creationId="{EE502DC5-2682-7C43-FEE3-6F8D17EB3F71}"/>
          </ac:picMkLst>
        </pc:picChg>
        <pc:picChg chg="mod">
          <ac:chgData name="염수민" userId="17805c6c-a83a-49fc-adb9-23cfa1e16462" providerId="ADAL" clId="{ECF528F7-F223-5B87-8CFE-382988EAA5B2}" dt="2025-12-02T18:20:08.383" v="1491"/>
          <ac:picMkLst>
            <pc:docMk/>
            <pc:sldMk cId="4103766010" sldId="291"/>
            <ac:picMk id="31" creationId="{0B22504C-DD16-AE69-AD89-33D9481FAC82}"/>
          </ac:picMkLst>
        </pc:picChg>
        <pc:picChg chg="add mod">
          <ac:chgData name="염수민" userId="17805c6c-a83a-49fc-adb9-23cfa1e16462" providerId="ADAL" clId="{ECF528F7-F223-5B87-8CFE-382988EAA5B2}" dt="2025-12-02T18:20:18.872" v="1495" actId="1076"/>
          <ac:picMkLst>
            <pc:docMk/>
            <pc:sldMk cId="4103766010" sldId="291"/>
            <ac:picMk id="32" creationId="{2A8CDC4E-849E-A6E1-4011-734E0BEC1C85}"/>
          </ac:picMkLst>
        </pc:picChg>
        <pc:picChg chg="add mod">
          <ac:chgData name="염수민" userId="17805c6c-a83a-49fc-adb9-23cfa1e16462" providerId="ADAL" clId="{ECF528F7-F223-5B87-8CFE-382988EAA5B2}" dt="2025-12-02T18:20:25.668" v="1498"/>
          <ac:picMkLst>
            <pc:docMk/>
            <pc:sldMk cId="4103766010" sldId="291"/>
            <ac:picMk id="33" creationId="{81C3BC82-D495-2142-57EE-1C8006C1273B}"/>
          </ac:picMkLst>
        </pc:picChg>
        <pc:picChg chg="add mod">
          <ac:chgData name="염수민" userId="17805c6c-a83a-49fc-adb9-23cfa1e16462" providerId="ADAL" clId="{ECF528F7-F223-5B87-8CFE-382988EAA5B2}" dt="2025-12-02T18:20:33.038" v="1501"/>
          <ac:picMkLst>
            <pc:docMk/>
            <pc:sldMk cId="4103766010" sldId="291"/>
            <ac:picMk id="34" creationId="{DA72CAD3-9831-DF81-5AC9-C9A3B8ED9062}"/>
          </ac:picMkLst>
        </pc:picChg>
        <pc:picChg chg="add mod">
          <ac:chgData name="염수민" userId="17805c6c-a83a-49fc-adb9-23cfa1e16462" providerId="ADAL" clId="{ECF528F7-F223-5B87-8CFE-382988EAA5B2}" dt="2025-12-02T18:20:37.286" v="1503"/>
          <ac:picMkLst>
            <pc:docMk/>
            <pc:sldMk cId="4103766010" sldId="291"/>
            <ac:picMk id="35" creationId="{D8D1DF3E-2312-16BE-59C9-74D464EAFD62}"/>
          </ac:picMkLst>
        </pc:picChg>
        <pc:cxnChg chg="mod">
          <ac:chgData name="염수민" userId="17805c6c-a83a-49fc-adb9-23cfa1e16462" providerId="ADAL" clId="{ECF528F7-F223-5B87-8CFE-382988EAA5B2}" dt="2025-12-02T18:19:13.782" v="1479"/>
          <ac:cxnSpMkLst>
            <pc:docMk/>
            <pc:sldMk cId="4103766010" sldId="291"/>
            <ac:cxnSpMk id="3" creationId="{AACB036F-8A78-5BD8-6D46-35243C41CC01}"/>
          </ac:cxnSpMkLst>
        </pc:cxnChg>
        <pc:cxnChg chg="del topLvl">
          <ac:chgData name="염수민" userId="17805c6c-a83a-49fc-adb9-23cfa1e16462" providerId="ADAL" clId="{ECF528F7-F223-5B87-8CFE-382988EAA5B2}" dt="2025-12-02T18:19:12.974" v="1478" actId="478"/>
          <ac:cxnSpMkLst>
            <pc:docMk/>
            <pc:sldMk cId="4103766010" sldId="291"/>
            <ac:cxnSpMk id="4" creationId="{F7B3746E-6F32-5FD2-D29F-FDB3007FC714}"/>
          </ac:cxnSpMkLst>
        </pc:cxnChg>
        <pc:cxnChg chg="del mod topLvl">
          <ac:chgData name="염수민" userId="17805c6c-a83a-49fc-adb9-23cfa1e16462" providerId="ADAL" clId="{ECF528F7-F223-5B87-8CFE-382988EAA5B2}" dt="2025-12-02T18:19:12.974" v="1478" actId="478"/>
          <ac:cxnSpMkLst>
            <pc:docMk/>
            <pc:sldMk cId="4103766010" sldId="291"/>
            <ac:cxnSpMk id="5" creationId="{AC497F51-C1AE-1594-4CC2-653256F27023}"/>
          </ac:cxnSpMkLst>
        </pc:cxnChg>
        <pc:cxnChg chg="del topLvl">
          <ac:chgData name="염수민" userId="17805c6c-a83a-49fc-adb9-23cfa1e16462" providerId="ADAL" clId="{ECF528F7-F223-5B87-8CFE-382988EAA5B2}" dt="2025-12-02T18:19:12.974" v="1478" actId="478"/>
          <ac:cxnSpMkLst>
            <pc:docMk/>
            <pc:sldMk cId="4103766010" sldId="291"/>
            <ac:cxnSpMk id="9" creationId="{AE0DC61E-0A36-9F58-CAB2-FF32173882E9}"/>
          </ac:cxnSpMkLst>
        </pc:cxnChg>
        <pc:cxnChg chg="del mod topLvl">
          <ac:chgData name="염수민" userId="17805c6c-a83a-49fc-adb9-23cfa1e16462" providerId="ADAL" clId="{ECF528F7-F223-5B87-8CFE-382988EAA5B2}" dt="2025-12-02T18:19:12.974" v="1478" actId="478"/>
          <ac:cxnSpMkLst>
            <pc:docMk/>
            <pc:sldMk cId="4103766010" sldId="291"/>
            <ac:cxnSpMk id="10" creationId="{1C95CC3B-417A-8740-28AC-797B271D2076}"/>
          </ac:cxnSpMkLst>
        </pc:cxnChg>
        <pc:cxnChg chg="mod">
          <ac:chgData name="염수민" userId="17805c6c-a83a-49fc-adb9-23cfa1e16462" providerId="ADAL" clId="{ECF528F7-F223-5B87-8CFE-382988EAA5B2}" dt="2025-12-02T18:20:10.208" v="1492" actId="478"/>
          <ac:cxnSpMkLst>
            <pc:docMk/>
            <pc:sldMk cId="4103766010" sldId="291"/>
            <ac:cxnSpMk id="17" creationId="{7FF06869-8EF2-42BF-1073-C7A61B59D3DF}"/>
          </ac:cxnSpMkLst>
        </pc:cxnChg>
        <pc:cxnChg chg="mod">
          <ac:chgData name="염수민" userId="17805c6c-a83a-49fc-adb9-23cfa1e16462" providerId="ADAL" clId="{ECF528F7-F223-5B87-8CFE-382988EAA5B2}" dt="2025-12-02T18:19:13.782" v="1479"/>
          <ac:cxnSpMkLst>
            <pc:docMk/>
            <pc:sldMk cId="4103766010" sldId="291"/>
            <ac:cxnSpMk id="18" creationId="{8FE22B43-60B9-733D-BAF5-D100645AA93A}"/>
          </ac:cxnSpMkLst>
        </pc:cxnChg>
        <pc:cxnChg chg="mod">
          <ac:chgData name="염수민" userId="17805c6c-a83a-49fc-adb9-23cfa1e16462" providerId="ADAL" clId="{ECF528F7-F223-5B87-8CFE-382988EAA5B2}" dt="2025-12-02T18:20:10.208" v="1492" actId="478"/>
          <ac:cxnSpMkLst>
            <pc:docMk/>
            <pc:sldMk cId="4103766010" sldId="291"/>
            <ac:cxnSpMk id="19" creationId="{0391CBA4-8642-DEA9-DDCF-8CCF43606815}"/>
          </ac:cxnSpMkLst>
        </pc:cxnChg>
        <pc:cxnChg chg="mod">
          <ac:chgData name="염수민" userId="17805c6c-a83a-49fc-adb9-23cfa1e16462" providerId="ADAL" clId="{ECF528F7-F223-5B87-8CFE-382988EAA5B2}" dt="2025-12-02T18:20:08.383" v="1491"/>
          <ac:cxnSpMkLst>
            <pc:docMk/>
            <pc:sldMk cId="4103766010" sldId="291"/>
            <ac:cxnSpMk id="26" creationId="{7208C18C-D897-715B-4274-53B658A93581}"/>
          </ac:cxnSpMkLst>
        </pc:cxnChg>
        <pc:cxnChg chg="mod">
          <ac:chgData name="염수민" userId="17805c6c-a83a-49fc-adb9-23cfa1e16462" providerId="ADAL" clId="{ECF528F7-F223-5B87-8CFE-382988EAA5B2}" dt="2025-12-02T18:20:08.383" v="1491"/>
          <ac:cxnSpMkLst>
            <pc:docMk/>
            <pc:sldMk cId="4103766010" sldId="291"/>
            <ac:cxnSpMk id="27" creationId="{1DDE266C-995C-1E40-AFD5-BD03CF376B7A}"/>
          </ac:cxnSpMkLst>
        </pc:cxnChg>
        <pc:cxnChg chg="mod">
          <ac:chgData name="염수민" userId="17805c6c-a83a-49fc-adb9-23cfa1e16462" providerId="ADAL" clId="{ECF528F7-F223-5B87-8CFE-382988EAA5B2}" dt="2025-12-02T18:20:08.383" v="1491"/>
          <ac:cxnSpMkLst>
            <pc:docMk/>
            <pc:sldMk cId="4103766010" sldId="291"/>
            <ac:cxnSpMk id="28" creationId="{B54AD9D7-331A-CFA9-211B-B6BD4D050930}"/>
          </ac:cxnSpMkLst>
        </pc:cxnChg>
      </pc:sldChg>
      <pc:sldChg chg="addSp delSp modSp add mod modTransition">
        <pc:chgData name="염수민" userId="17805c6c-a83a-49fc-adb9-23cfa1e16462" providerId="ADAL" clId="{ECF528F7-F223-5B87-8CFE-382988EAA5B2}" dt="2025-12-03T08:43:02.259" v="2285"/>
        <pc:sldMkLst>
          <pc:docMk/>
          <pc:sldMk cId="395720205" sldId="292"/>
        </pc:sldMkLst>
        <pc:spChg chg="del">
          <ac:chgData name="염수민" userId="17805c6c-a83a-49fc-adb9-23cfa1e16462" providerId="ADAL" clId="{ECF528F7-F223-5B87-8CFE-382988EAA5B2}" dt="2025-12-02T19:33:11.082" v="2178" actId="478"/>
          <ac:spMkLst>
            <pc:docMk/>
            <pc:sldMk cId="395720205" sldId="292"/>
            <ac:spMk id="6" creationId="{0F29AE97-5C80-562A-3D97-D5AE38559147}"/>
          </ac:spMkLst>
        </pc:spChg>
        <pc:spChg chg="mod">
          <ac:chgData name="염수민" userId="17805c6c-a83a-49fc-adb9-23cfa1e16462" providerId="ADAL" clId="{ECF528F7-F223-5B87-8CFE-382988EAA5B2}" dt="2025-12-02T18:51:44.664" v="1836" actId="14100"/>
          <ac:spMkLst>
            <pc:docMk/>
            <pc:sldMk cId="395720205" sldId="292"/>
            <ac:spMk id="7" creationId="{BD29F98F-1F47-D2FC-C1FF-EC10C2B66C26}"/>
          </ac:spMkLst>
        </pc:spChg>
        <pc:spChg chg="del">
          <ac:chgData name="염수민" userId="17805c6c-a83a-49fc-adb9-23cfa1e16462" providerId="ADAL" clId="{ECF528F7-F223-5B87-8CFE-382988EAA5B2}" dt="2025-12-02T19:33:24.004" v="2183" actId="478"/>
          <ac:spMkLst>
            <pc:docMk/>
            <pc:sldMk cId="395720205" sldId="292"/>
            <ac:spMk id="8" creationId="{EFCC5448-0567-953D-B337-D1DB1433596D}"/>
          </ac:spMkLst>
        </pc:spChg>
        <pc:spChg chg="mod">
          <ac:chgData name="염수민" userId="17805c6c-a83a-49fc-adb9-23cfa1e16462" providerId="ADAL" clId="{ECF528F7-F223-5B87-8CFE-382988EAA5B2}" dt="2025-12-02T18:50:38.933" v="1789" actId="14100"/>
          <ac:spMkLst>
            <pc:docMk/>
            <pc:sldMk cId="395720205" sldId="292"/>
            <ac:spMk id="9" creationId="{7111036E-E826-4487-F252-EE296B7DE56D}"/>
          </ac:spMkLst>
        </pc:spChg>
        <pc:spChg chg="mod">
          <ac:chgData name="염수민" userId="17805c6c-a83a-49fc-adb9-23cfa1e16462" providerId="ADAL" clId="{ECF528F7-F223-5B87-8CFE-382988EAA5B2}" dt="2025-12-02T18:50:45.114" v="1825" actId="14100"/>
          <ac:spMkLst>
            <pc:docMk/>
            <pc:sldMk cId="395720205" sldId="292"/>
            <ac:spMk id="10" creationId="{15E7231D-589A-9381-52B8-69502007EA1C}"/>
          </ac:spMkLst>
        </pc:spChg>
        <pc:spChg chg="mod">
          <ac:chgData name="염수민" userId="17805c6c-a83a-49fc-adb9-23cfa1e16462" providerId="ADAL" clId="{ECF528F7-F223-5B87-8CFE-382988EAA5B2}" dt="2025-12-02T18:55:01.668" v="1878"/>
          <ac:spMkLst>
            <pc:docMk/>
            <pc:sldMk cId="395720205" sldId="292"/>
            <ac:spMk id="12" creationId="{5BF653EC-71A3-0B8B-EF74-0DF92156DD99}"/>
          </ac:spMkLst>
        </pc:spChg>
        <pc:spChg chg="mod">
          <ac:chgData name="염수민" userId="17805c6c-a83a-49fc-adb9-23cfa1e16462" providerId="ADAL" clId="{ECF528F7-F223-5B87-8CFE-382988EAA5B2}" dt="2025-12-02T18:55:01.668" v="1878"/>
          <ac:spMkLst>
            <pc:docMk/>
            <pc:sldMk cId="395720205" sldId="292"/>
            <ac:spMk id="13" creationId="{1819A8ED-B852-50D4-D0E6-353B068EFB17}"/>
          </ac:spMkLst>
        </pc:spChg>
        <pc:spChg chg="mod">
          <ac:chgData name="염수민" userId="17805c6c-a83a-49fc-adb9-23cfa1e16462" providerId="ADAL" clId="{ECF528F7-F223-5B87-8CFE-382988EAA5B2}" dt="2025-12-02T18:55:01.668" v="1878"/>
          <ac:spMkLst>
            <pc:docMk/>
            <pc:sldMk cId="395720205" sldId="292"/>
            <ac:spMk id="14" creationId="{8E532018-A227-759D-E1A6-11DB00084385}"/>
          </ac:spMkLst>
        </pc:spChg>
        <pc:spChg chg="mod">
          <ac:chgData name="염수민" userId="17805c6c-a83a-49fc-adb9-23cfa1e16462" providerId="ADAL" clId="{ECF528F7-F223-5B87-8CFE-382988EAA5B2}" dt="2025-12-02T18:55:01.668" v="1878"/>
          <ac:spMkLst>
            <pc:docMk/>
            <pc:sldMk cId="395720205" sldId="292"/>
            <ac:spMk id="15" creationId="{9D33936F-96D3-083C-E061-E9E348D5C27D}"/>
          </ac:spMkLst>
        </pc:spChg>
        <pc:spChg chg="mod">
          <ac:chgData name="염수민" userId="17805c6c-a83a-49fc-adb9-23cfa1e16462" providerId="ADAL" clId="{ECF528F7-F223-5B87-8CFE-382988EAA5B2}" dt="2025-12-02T18:55:01.668" v="1878"/>
          <ac:spMkLst>
            <pc:docMk/>
            <pc:sldMk cId="395720205" sldId="292"/>
            <ac:spMk id="16" creationId="{A6E4C984-2343-4BB8-E209-06421DE60882}"/>
          </ac:spMkLst>
        </pc:spChg>
        <pc:spChg chg="mod">
          <ac:chgData name="염수민" userId="17805c6c-a83a-49fc-adb9-23cfa1e16462" providerId="ADAL" clId="{ECF528F7-F223-5B87-8CFE-382988EAA5B2}" dt="2025-12-02T18:55:01.668" v="1878"/>
          <ac:spMkLst>
            <pc:docMk/>
            <pc:sldMk cId="395720205" sldId="292"/>
            <ac:spMk id="17" creationId="{93057FC1-0CD1-8336-BBAA-246A405FA40C}"/>
          </ac:spMkLst>
        </pc:spChg>
        <pc:spChg chg="mod">
          <ac:chgData name="염수민" userId="17805c6c-a83a-49fc-adb9-23cfa1e16462" providerId="ADAL" clId="{ECF528F7-F223-5B87-8CFE-382988EAA5B2}" dt="2025-12-02T18:56:07.826" v="1914"/>
          <ac:spMkLst>
            <pc:docMk/>
            <pc:sldMk cId="395720205" sldId="292"/>
            <ac:spMk id="22" creationId="{50354576-BCD9-19DF-8ABC-BA3799E4A2BB}"/>
          </ac:spMkLst>
        </pc:spChg>
        <pc:spChg chg="mod">
          <ac:chgData name="염수민" userId="17805c6c-a83a-49fc-adb9-23cfa1e16462" providerId="ADAL" clId="{ECF528F7-F223-5B87-8CFE-382988EAA5B2}" dt="2025-12-02T18:56:07.826" v="1914"/>
          <ac:spMkLst>
            <pc:docMk/>
            <pc:sldMk cId="395720205" sldId="292"/>
            <ac:spMk id="23" creationId="{2E8471AE-61BB-3207-0DE8-2274CDBE47F0}"/>
          </ac:spMkLst>
        </pc:spChg>
        <pc:spChg chg="mod">
          <ac:chgData name="염수민" userId="17805c6c-a83a-49fc-adb9-23cfa1e16462" providerId="ADAL" clId="{ECF528F7-F223-5B87-8CFE-382988EAA5B2}" dt="2025-12-02T18:56:07.826" v="1914"/>
          <ac:spMkLst>
            <pc:docMk/>
            <pc:sldMk cId="395720205" sldId="292"/>
            <ac:spMk id="24" creationId="{E2B31CD4-D72D-4AFE-32D0-606325E88137}"/>
          </ac:spMkLst>
        </pc:spChg>
        <pc:spChg chg="mod">
          <ac:chgData name="염수민" userId="17805c6c-a83a-49fc-adb9-23cfa1e16462" providerId="ADAL" clId="{ECF528F7-F223-5B87-8CFE-382988EAA5B2}" dt="2025-12-02T18:56:07.826" v="1914"/>
          <ac:spMkLst>
            <pc:docMk/>
            <pc:sldMk cId="395720205" sldId="292"/>
            <ac:spMk id="25" creationId="{2DFBB5B7-EB99-B55D-25EF-BD89EC3E1DF9}"/>
          </ac:spMkLst>
        </pc:spChg>
        <pc:spChg chg="mod">
          <ac:chgData name="염수민" userId="17805c6c-a83a-49fc-adb9-23cfa1e16462" providerId="ADAL" clId="{ECF528F7-F223-5B87-8CFE-382988EAA5B2}" dt="2025-12-02T18:56:07.826" v="1914"/>
          <ac:spMkLst>
            <pc:docMk/>
            <pc:sldMk cId="395720205" sldId="292"/>
            <ac:spMk id="26" creationId="{773CCD75-50D6-4347-E6C5-12D15B76CFC6}"/>
          </ac:spMkLst>
        </pc:spChg>
        <pc:spChg chg="mod">
          <ac:chgData name="염수민" userId="17805c6c-a83a-49fc-adb9-23cfa1e16462" providerId="ADAL" clId="{ECF528F7-F223-5B87-8CFE-382988EAA5B2}" dt="2025-12-02T18:56:07.826" v="1914"/>
          <ac:spMkLst>
            <pc:docMk/>
            <pc:sldMk cId="395720205" sldId="292"/>
            <ac:spMk id="27" creationId="{5F1DD266-2A64-656E-B2E3-06369EBA4337}"/>
          </ac:spMkLst>
        </pc:spChg>
        <pc:spChg chg="add del mod">
          <ac:chgData name="염수민" userId="17805c6c-a83a-49fc-adb9-23cfa1e16462" providerId="ADAL" clId="{ECF528F7-F223-5B87-8CFE-382988EAA5B2}" dt="2025-12-02T18:57:59.768" v="1924" actId="478"/>
          <ac:spMkLst>
            <pc:docMk/>
            <pc:sldMk cId="395720205" sldId="292"/>
            <ac:spMk id="28" creationId="{2215631F-BC73-A8C1-EF23-07D8C7055E34}"/>
          </ac:spMkLst>
        </pc:spChg>
        <pc:spChg chg="add del mod">
          <ac:chgData name="염수민" userId="17805c6c-a83a-49fc-adb9-23cfa1e16462" providerId="ADAL" clId="{ECF528F7-F223-5B87-8CFE-382988EAA5B2}" dt="2025-12-03T05:14:22.821" v="2236" actId="478"/>
          <ac:spMkLst>
            <pc:docMk/>
            <pc:sldMk cId="395720205" sldId="292"/>
            <ac:spMk id="29" creationId="{8E329CC4-41D2-DC59-C0F9-D23B477B87B5}"/>
          </ac:spMkLst>
        </pc:spChg>
        <pc:spChg chg="mod">
          <ac:chgData name="염수민" userId="17805c6c-a83a-49fc-adb9-23cfa1e16462" providerId="ADAL" clId="{ECF528F7-F223-5B87-8CFE-382988EAA5B2}" dt="2025-12-03T00:29:13.062" v="2198"/>
          <ac:spMkLst>
            <pc:docMk/>
            <pc:sldMk cId="395720205" sldId="292"/>
            <ac:spMk id="34" creationId="{9274AF2A-0354-F14D-4500-ABE537F7AA6B}"/>
          </ac:spMkLst>
        </pc:spChg>
        <pc:spChg chg="mod">
          <ac:chgData name="염수민" userId="17805c6c-a83a-49fc-adb9-23cfa1e16462" providerId="ADAL" clId="{ECF528F7-F223-5B87-8CFE-382988EAA5B2}" dt="2025-12-03T00:29:13.062" v="2198"/>
          <ac:spMkLst>
            <pc:docMk/>
            <pc:sldMk cId="395720205" sldId="292"/>
            <ac:spMk id="35" creationId="{B41AFD88-97C2-19B8-C819-98EB7D41AC74}"/>
          </ac:spMkLst>
        </pc:spChg>
        <pc:spChg chg="mod">
          <ac:chgData name="염수민" userId="17805c6c-a83a-49fc-adb9-23cfa1e16462" providerId="ADAL" clId="{ECF528F7-F223-5B87-8CFE-382988EAA5B2}" dt="2025-12-03T00:29:13.062" v="2198"/>
          <ac:spMkLst>
            <pc:docMk/>
            <pc:sldMk cId="395720205" sldId="292"/>
            <ac:spMk id="36" creationId="{BD7A1F3D-D1BB-0CCB-D52D-11A57005F71A}"/>
          </ac:spMkLst>
        </pc:spChg>
        <pc:spChg chg="mod">
          <ac:chgData name="염수민" userId="17805c6c-a83a-49fc-adb9-23cfa1e16462" providerId="ADAL" clId="{ECF528F7-F223-5B87-8CFE-382988EAA5B2}" dt="2025-12-03T00:29:13.062" v="2198"/>
          <ac:spMkLst>
            <pc:docMk/>
            <pc:sldMk cId="395720205" sldId="292"/>
            <ac:spMk id="37" creationId="{FBBDD96F-F43D-42B4-72F5-46CC7F114C25}"/>
          </ac:spMkLst>
        </pc:spChg>
        <pc:spChg chg="mod">
          <ac:chgData name="염수민" userId="17805c6c-a83a-49fc-adb9-23cfa1e16462" providerId="ADAL" clId="{ECF528F7-F223-5B87-8CFE-382988EAA5B2}" dt="2025-12-03T00:29:13.062" v="2198"/>
          <ac:spMkLst>
            <pc:docMk/>
            <pc:sldMk cId="395720205" sldId="292"/>
            <ac:spMk id="38" creationId="{0952B708-52A8-17B2-E6E9-2C54443FEB75}"/>
          </ac:spMkLst>
        </pc:spChg>
        <pc:spChg chg="mod">
          <ac:chgData name="염수민" userId="17805c6c-a83a-49fc-adb9-23cfa1e16462" providerId="ADAL" clId="{ECF528F7-F223-5B87-8CFE-382988EAA5B2}" dt="2025-12-03T00:29:13.062" v="2198"/>
          <ac:spMkLst>
            <pc:docMk/>
            <pc:sldMk cId="395720205" sldId="292"/>
            <ac:spMk id="39" creationId="{5A35BE8F-BC5A-A215-4DBE-BB5AF8C38FD8}"/>
          </ac:spMkLst>
        </pc:spChg>
        <pc:grpChg chg="add mod">
          <ac:chgData name="염수민" userId="17805c6c-a83a-49fc-adb9-23cfa1e16462" providerId="ADAL" clId="{ECF528F7-F223-5B87-8CFE-382988EAA5B2}" dt="2025-12-02T18:55:01.668" v="1878"/>
          <ac:grpSpMkLst>
            <pc:docMk/>
            <pc:sldMk cId="395720205" sldId="292"/>
            <ac:grpSpMk id="2" creationId="{58D9B376-F8ED-3C3F-07B2-265BEF8C17FC}"/>
          </ac:grpSpMkLst>
        </pc:grpChg>
        <pc:grpChg chg="mod">
          <ac:chgData name="염수민" userId="17805c6c-a83a-49fc-adb9-23cfa1e16462" providerId="ADAL" clId="{ECF528F7-F223-5B87-8CFE-382988EAA5B2}" dt="2025-12-02T18:55:01.668" v="1878"/>
          <ac:grpSpMkLst>
            <pc:docMk/>
            <pc:sldMk cId="395720205" sldId="292"/>
            <ac:grpSpMk id="3" creationId="{411F1972-7227-00A9-6886-08E083C67945}"/>
          </ac:grpSpMkLst>
        </pc:grpChg>
        <pc:grpChg chg="mod">
          <ac:chgData name="염수민" userId="17805c6c-a83a-49fc-adb9-23cfa1e16462" providerId="ADAL" clId="{ECF528F7-F223-5B87-8CFE-382988EAA5B2}" dt="2025-12-02T18:55:01.668" v="1878"/>
          <ac:grpSpMkLst>
            <pc:docMk/>
            <pc:sldMk cId="395720205" sldId="292"/>
            <ac:grpSpMk id="4" creationId="{74CA0373-004C-9755-DE3D-369422DA029D}"/>
          </ac:grpSpMkLst>
        </pc:grpChg>
        <pc:grpChg chg="mod">
          <ac:chgData name="염수민" userId="17805c6c-a83a-49fc-adb9-23cfa1e16462" providerId="ADAL" clId="{ECF528F7-F223-5B87-8CFE-382988EAA5B2}" dt="2025-12-02T18:55:01.668" v="1878"/>
          <ac:grpSpMkLst>
            <pc:docMk/>
            <pc:sldMk cId="395720205" sldId="292"/>
            <ac:grpSpMk id="5" creationId="{FD36F325-D5FD-949C-1293-E31A7DF27ACA}"/>
          </ac:grpSpMkLst>
        </pc:grpChg>
        <pc:grpChg chg="add del mod">
          <ac:chgData name="염수민" userId="17805c6c-a83a-49fc-adb9-23cfa1e16462" providerId="ADAL" clId="{ECF528F7-F223-5B87-8CFE-382988EAA5B2}" dt="2025-12-03T00:29:08.862" v="2196" actId="478"/>
          <ac:grpSpMkLst>
            <pc:docMk/>
            <pc:sldMk cId="395720205" sldId="292"/>
            <ac:grpSpMk id="18" creationId="{D4CA1D87-F31E-20BB-F1F7-2B40620ED0BA}"/>
          </ac:grpSpMkLst>
        </pc:grpChg>
        <pc:grpChg chg="mod">
          <ac:chgData name="염수민" userId="17805c6c-a83a-49fc-adb9-23cfa1e16462" providerId="ADAL" clId="{ECF528F7-F223-5B87-8CFE-382988EAA5B2}" dt="2025-12-02T18:56:07.826" v="1914"/>
          <ac:grpSpMkLst>
            <pc:docMk/>
            <pc:sldMk cId="395720205" sldId="292"/>
            <ac:grpSpMk id="19" creationId="{76905CBA-BEC0-265D-A540-E12ED88544E9}"/>
          </ac:grpSpMkLst>
        </pc:grpChg>
        <pc:grpChg chg="mod">
          <ac:chgData name="염수민" userId="17805c6c-a83a-49fc-adb9-23cfa1e16462" providerId="ADAL" clId="{ECF528F7-F223-5B87-8CFE-382988EAA5B2}" dt="2025-12-02T18:56:07.826" v="1914"/>
          <ac:grpSpMkLst>
            <pc:docMk/>
            <pc:sldMk cId="395720205" sldId="292"/>
            <ac:grpSpMk id="20" creationId="{CE7434C4-FF3F-ECF2-A5A0-B93443972EC2}"/>
          </ac:grpSpMkLst>
        </pc:grpChg>
        <pc:grpChg chg="mod">
          <ac:chgData name="염수민" userId="17805c6c-a83a-49fc-adb9-23cfa1e16462" providerId="ADAL" clId="{ECF528F7-F223-5B87-8CFE-382988EAA5B2}" dt="2025-12-02T18:56:07.826" v="1914"/>
          <ac:grpSpMkLst>
            <pc:docMk/>
            <pc:sldMk cId="395720205" sldId="292"/>
            <ac:grpSpMk id="21" creationId="{4740A02B-4308-F588-0D35-E042CA3375C6}"/>
          </ac:grpSpMkLst>
        </pc:grpChg>
        <pc:grpChg chg="add mod">
          <ac:chgData name="염수민" userId="17805c6c-a83a-49fc-adb9-23cfa1e16462" providerId="ADAL" clId="{ECF528F7-F223-5B87-8CFE-382988EAA5B2}" dt="2025-12-03T00:29:13.062" v="2198"/>
          <ac:grpSpMkLst>
            <pc:docMk/>
            <pc:sldMk cId="395720205" sldId="292"/>
            <ac:grpSpMk id="30" creationId="{2C9EDCAF-C2FC-BA08-B789-DFD1C6E3CDC9}"/>
          </ac:grpSpMkLst>
        </pc:grpChg>
        <pc:grpChg chg="mod">
          <ac:chgData name="염수민" userId="17805c6c-a83a-49fc-adb9-23cfa1e16462" providerId="ADAL" clId="{ECF528F7-F223-5B87-8CFE-382988EAA5B2}" dt="2025-12-03T00:29:13.062" v="2198"/>
          <ac:grpSpMkLst>
            <pc:docMk/>
            <pc:sldMk cId="395720205" sldId="292"/>
            <ac:grpSpMk id="31" creationId="{2789108A-4C2E-5A53-E451-93566B20D356}"/>
          </ac:grpSpMkLst>
        </pc:grpChg>
        <pc:grpChg chg="mod">
          <ac:chgData name="염수민" userId="17805c6c-a83a-49fc-adb9-23cfa1e16462" providerId="ADAL" clId="{ECF528F7-F223-5B87-8CFE-382988EAA5B2}" dt="2025-12-03T00:29:13.062" v="2198"/>
          <ac:grpSpMkLst>
            <pc:docMk/>
            <pc:sldMk cId="395720205" sldId="292"/>
            <ac:grpSpMk id="32" creationId="{11A931F5-6771-5C31-4CF5-ADBBAE156A37}"/>
          </ac:grpSpMkLst>
        </pc:grpChg>
        <pc:grpChg chg="mod">
          <ac:chgData name="염수민" userId="17805c6c-a83a-49fc-adb9-23cfa1e16462" providerId="ADAL" clId="{ECF528F7-F223-5B87-8CFE-382988EAA5B2}" dt="2025-12-03T00:29:13.062" v="2198"/>
          <ac:grpSpMkLst>
            <pc:docMk/>
            <pc:sldMk cId="395720205" sldId="292"/>
            <ac:grpSpMk id="33" creationId="{278E583A-AE13-CA2F-5599-42AD423434D2}"/>
          </ac:grpSpMkLst>
        </pc:grpChg>
      </pc:sldChg>
      <pc:sldChg chg="add del setBg">
        <pc:chgData name="염수민" userId="17805c6c-a83a-49fc-adb9-23cfa1e16462" providerId="ADAL" clId="{ECF528F7-F223-5B87-8CFE-382988EAA5B2}" dt="2025-12-02T18:50:28.416" v="1744"/>
        <pc:sldMkLst>
          <pc:docMk/>
          <pc:sldMk cId="3937174092" sldId="292"/>
        </pc:sldMkLst>
      </pc:sldChg>
      <pc:sldChg chg="addSp delSp modSp add mod modAnim">
        <pc:chgData name="염수민" userId="17805c6c-a83a-49fc-adb9-23cfa1e16462" providerId="ADAL" clId="{ECF528F7-F223-5B87-8CFE-382988EAA5B2}" dt="2025-12-03T05:14:25.110" v="2237" actId="478"/>
        <pc:sldMkLst>
          <pc:docMk/>
          <pc:sldMk cId="1734237599" sldId="293"/>
        </pc:sldMkLst>
        <pc:spChg chg="del">
          <ac:chgData name="염수민" userId="17805c6c-a83a-49fc-adb9-23cfa1e16462" providerId="ADAL" clId="{ECF528F7-F223-5B87-8CFE-382988EAA5B2}" dt="2025-12-02T19:33:12.481" v="2179" actId="478"/>
          <ac:spMkLst>
            <pc:docMk/>
            <pc:sldMk cId="1734237599" sldId="293"/>
            <ac:spMk id="6" creationId="{52828C1D-7A90-C931-3E2C-80A3E2810B85}"/>
          </ac:spMkLst>
        </pc:spChg>
        <pc:spChg chg="mod">
          <ac:chgData name="염수민" userId="17805c6c-a83a-49fc-adb9-23cfa1e16462" providerId="ADAL" clId="{ECF528F7-F223-5B87-8CFE-382988EAA5B2}" dt="2025-12-02T18:51:31.135" v="1834" actId="14100"/>
          <ac:spMkLst>
            <pc:docMk/>
            <pc:sldMk cId="1734237599" sldId="293"/>
            <ac:spMk id="7" creationId="{AAFE357A-C776-492F-083C-351F9FFB9B95}"/>
          </ac:spMkLst>
        </pc:spChg>
        <pc:spChg chg="add del">
          <ac:chgData name="염수민" userId="17805c6c-a83a-49fc-adb9-23cfa1e16462" providerId="ADAL" clId="{ECF528F7-F223-5B87-8CFE-382988EAA5B2}" dt="2025-12-02T19:34:59.296" v="2190" actId="478"/>
          <ac:spMkLst>
            <pc:docMk/>
            <pc:sldMk cId="1734237599" sldId="293"/>
            <ac:spMk id="8" creationId="{BB514AEE-99CB-BA68-7F39-0AB07C80A9BC}"/>
          </ac:spMkLst>
        </pc:spChg>
        <pc:spChg chg="mod">
          <ac:chgData name="염수민" userId="17805c6c-a83a-49fc-adb9-23cfa1e16462" providerId="ADAL" clId="{ECF528F7-F223-5B87-8CFE-382988EAA5B2}" dt="2025-12-02T18:51:12.390" v="1830" actId="1076"/>
          <ac:spMkLst>
            <pc:docMk/>
            <pc:sldMk cId="1734237599" sldId="293"/>
            <ac:spMk id="9" creationId="{9CCBE41F-ABC8-5209-D0BB-11995FA6FAA3}"/>
          </ac:spMkLst>
        </pc:spChg>
        <pc:spChg chg="mod">
          <ac:chgData name="염수민" userId="17805c6c-a83a-49fc-adb9-23cfa1e16462" providerId="ADAL" clId="{ECF528F7-F223-5B87-8CFE-382988EAA5B2}" dt="2025-12-02T18:51:52.365" v="1837" actId="1076"/>
          <ac:spMkLst>
            <pc:docMk/>
            <pc:sldMk cId="1734237599" sldId="293"/>
            <ac:spMk id="10" creationId="{D233A09A-9A6D-60CB-C5A9-E2730CBE302A}"/>
          </ac:spMkLst>
        </pc:spChg>
        <pc:spChg chg="mod">
          <ac:chgData name="염수민" userId="17805c6c-a83a-49fc-adb9-23cfa1e16462" providerId="ADAL" clId="{ECF528F7-F223-5B87-8CFE-382988EAA5B2}" dt="2025-12-02T18:55:02.684" v="1879"/>
          <ac:spMkLst>
            <pc:docMk/>
            <pc:sldMk cId="1734237599" sldId="293"/>
            <ac:spMk id="12" creationId="{BF4BA137-D803-261C-F581-CEDF6D6D763E}"/>
          </ac:spMkLst>
        </pc:spChg>
        <pc:spChg chg="mod">
          <ac:chgData name="염수민" userId="17805c6c-a83a-49fc-adb9-23cfa1e16462" providerId="ADAL" clId="{ECF528F7-F223-5B87-8CFE-382988EAA5B2}" dt="2025-12-02T18:55:02.684" v="1879"/>
          <ac:spMkLst>
            <pc:docMk/>
            <pc:sldMk cId="1734237599" sldId="293"/>
            <ac:spMk id="13" creationId="{57CCC657-53F0-6C64-CD61-53A216551785}"/>
          </ac:spMkLst>
        </pc:spChg>
        <pc:spChg chg="mod">
          <ac:chgData name="염수민" userId="17805c6c-a83a-49fc-adb9-23cfa1e16462" providerId="ADAL" clId="{ECF528F7-F223-5B87-8CFE-382988EAA5B2}" dt="2025-12-02T18:55:02.684" v="1879"/>
          <ac:spMkLst>
            <pc:docMk/>
            <pc:sldMk cId="1734237599" sldId="293"/>
            <ac:spMk id="14" creationId="{8775BBAF-6BAE-92F1-8F7E-C4C194D35410}"/>
          </ac:spMkLst>
        </pc:spChg>
        <pc:spChg chg="mod">
          <ac:chgData name="염수민" userId="17805c6c-a83a-49fc-adb9-23cfa1e16462" providerId="ADAL" clId="{ECF528F7-F223-5B87-8CFE-382988EAA5B2}" dt="2025-12-02T18:55:02.684" v="1879"/>
          <ac:spMkLst>
            <pc:docMk/>
            <pc:sldMk cId="1734237599" sldId="293"/>
            <ac:spMk id="15" creationId="{03CBF7EE-EC6A-E591-7481-42D14C7DD3BC}"/>
          </ac:spMkLst>
        </pc:spChg>
        <pc:spChg chg="mod">
          <ac:chgData name="염수민" userId="17805c6c-a83a-49fc-adb9-23cfa1e16462" providerId="ADAL" clId="{ECF528F7-F223-5B87-8CFE-382988EAA5B2}" dt="2025-12-02T18:55:02.684" v="1879"/>
          <ac:spMkLst>
            <pc:docMk/>
            <pc:sldMk cId="1734237599" sldId="293"/>
            <ac:spMk id="16" creationId="{6389C40F-A6BE-24ED-1D1A-4371253AF94B}"/>
          </ac:spMkLst>
        </pc:spChg>
        <pc:spChg chg="mod">
          <ac:chgData name="염수민" userId="17805c6c-a83a-49fc-adb9-23cfa1e16462" providerId="ADAL" clId="{ECF528F7-F223-5B87-8CFE-382988EAA5B2}" dt="2025-12-02T18:55:02.684" v="1879"/>
          <ac:spMkLst>
            <pc:docMk/>
            <pc:sldMk cId="1734237599" sldId="293"/>
            <ac:spMk id="17" creationId="{A2D7469C-8078-E817-242F-2E08609B7F2F}"/>
          </ac:spMkLst>
        </pc:spChg>
        <pc:spChg chg="mod">
          <ac:chgData name="염수민" userId="17805c6c-a83a-49fc-adb9-23cfa1e16462" providerId="ADAL" clId="{ECF528F7-F223-5B87-8CFE-382988EAA5B2}" dt="2025-12-02T18:56:09.616" v="1915"/>
          <ac:spMkLst>
            <pc:docMk/>
            <pc:sldMk cId="1734237599" sldId="293"/>
            <ac:spMk id="22" creationId="{F1C9E8BC-91C8-9D27-208E-1385F014B422}"/>
          </ac:spMkLst>
        </pc:spChg>
        <pc:spChg chg="mod">
          <ac:chgData name="염수민" userId="17805c6c-a83a-49fc-adb9-23cfa1e16462" providerId="ADAL" clId="{ECF528F7-F223-5B87-8CFE-382988EAA5B2}" dt="2025-12-02T18:56:09.616" v="1915"/>
          <ac:spMkLst>
            <pc:docMk/>
            <pc:sldMk cId="1734237599" sldId="293"/>
            <ac:spMk id="23" creationId="{8AEC2B9F-25D3-C326-BE41-22A14C3C34C1}"/>
          </ac:spMkLst>
        </pc:spChg>
        <pc:spChg chg="mod">
          <ac:chgData name="염수민" userId="17805c6c-a83a-49fc-adb9-23cfa1e16462" providerId="ADAL" clId="{ECF528F7-F223-5B87-8CFE-382988EAA5B2}" dt="2025-12-02T18:56:09.616" v="1915"/>
          <ac:spMkLst>
            <pc:docMk/>
            <pc:sldMk cId="1734237599" sldId="293"/>
            <ac:spMk id="24" creationId="{B0F0FF31-D003-89A7-2202-62B8B66D822C}"/>
          </ac:spMkLst>
        </pc:spChg>
        <pc:spChg chg="mod">
          <ac:chgData name="염수민" userId="17805c6c-a83a-49fc-adb9-23cfa1e16462" providerId="ADAL" clId="{ECF528F7-F223-5B87-8CFE-382988EAA5B2}" dt="2025-12-02T18:56:09.616" v="1915"/>
          <ac:spMkLst>
            <pc:docMk/>
            <pc:sldMk cId="1734237599" sldId="293"/>
            <ac:spMk id="25" creationId="{8F24949F-67CF-EAD2-1C0F-D92B974F3C29}"/>
          </ac:spMkLst>
        </pc:spChg>
        <pc:spChg chg="mod">
          <ac:chgData name="염수민" userId="17805c6c-a83a-49fc-adb9-23cfa1e16462" providerId="ADAL" clId="{ECF528F7-F223-5B87-8CFE-382988EAA5B2}" dt="2025-12-02T18:56:09.616" v="1915"/>
          <ac:spMkLst>
            <pc:docMk/>
            <pc:sldMk cId="1734237599" sldId="293"/>
            <ac:spMk id="26" creationId="{5AC0BE8A-9625-360A-263C-4AC2AB1D7D31}"/>
          </ac:spMkLst>
        </pc:spChg>
        <pc:spChg chg="mod">
          <ac:chgData name="염수민" userId="17805c6c-a83a-49fc-adb9-23cfa1e16462" providerId="ADAL" clId="{ECF528F7-F223-5B87-8CFE-382988EAA5B2}" dt="2025-12-02T18:56:09.616" v="1915"/>
          <ac:spMkLst>
            <pc:docMk/>
            <pc:sldMk cId="1734237599" sldId="293"/>
            <ac:spMk id="27" creationId="{590ACABF-5B4B-F587-BDC9-5C22D7311AC9}"/>
          </ac:spMkLst>
        </pc:spChg>
        <pc:spChg chg="add del mod">
          <ac:chgData name="염수민" userId="17805c6c-a83a-49fc-adb9-23cfa1e16462" providerId="ADAL" clId="{ECF528F7-F223-5B87-8CFE-382988EAA5B2}" dt="2025-12-03T05:14:25.110" v="2237" actId="478"/>
          <ac:spMkLst>
            <pc:docMk/>
            <pc:sldMk cId="1734237599" sldId="293"/>
            <ac:spMk id="28" creationId="{55BE1DC2-2466-99EC-736F-EB0987EA9774}"/>
          </ac:spMkLst>
        </pc:spChg>
        <pc:spChg chg="mod">
          <ac:chgData name="염수민" userId="17805c6c-a83a-49fc-adb9-23cfa1e16462" providerId="ADAL" clId="{ECF528F7-F223-5B87-8CFE-382988EAA5B2}" dt="2025-12-03T00:29:14.185" v="2199"/>
          <ac:spMkLst>
            <pc:docMk/>
            <pc:sldMk cId="1734237599" sldId="293"/>
            <ac:spMk id="33" creationId="{F9915DBA-1D9E-44C9-16FA-1CF740534768}"/>
          </ac:spMkLst>
        </pc:spChg>
        <pc:spChg chg="mod">
          <ac:chgData name="염수민" userId="17805c6c-a83a-49fc-adb9-23cfa1e16462" providerId="ADAL" clId="{ECF528F7-F223-5B87-8CFE-382988EAA5B2}" dt="2025-12-03T00:29:14.185" v="2199"/>
          <ac:spMkLst>
            <pc:docMk/>
            <pc:sldMk cId="1734237599" sldId="293"/>
            <ac:spMk id="34" creationId="{2A5CD5C0-1D2A-D655-94EA-E2FFE44C851C}"/>
          </ac:spMkLst>
        </pc:spChg>
        <pc:spChg chg="mod">
          <ac:chgData name="염수민" userId="17805c6c-a83a-49fc-adb9-23cfa1e16462" providerId="ADAL" clId="{ECF528F7-F223-5B87-8CFE-382988EAA5B2}" dt="2025-12-03T00:29:14.185" v="2199"/>
          <ac:spMkLst>
            <pc:docMk/>
            <pc:sldMk cId="1734237599" sldId="293"/>
            <ac:spMk id="35" creationId="{47398B79-0BD2-2B76-C1DE-7DC2A758C084}"/>
          </ac:spMkLst>
        </pc:spChg>
        <pc:spChg chg="mod">
          <ac:chgData name="염수민" userId="17805c6c-a83a-49fc-adb9-23cfa1e16462" providerId="ADAL" clId="{ECF528F7-F223-5B87-8CFE-382988EAA5B2}" dt="2025-12-03T00:29:14.185" v="2199"/>
          <ac:spMkLst>
            <pc:docMk/>
            <pc:sldMk cId="1734237599" sldId="293"/>
            <ac:spMk id="36" creationId="{AC21E316-C6E0-E5DF-AB18-7AF1C719CFB5}"/>
          </ac:spMkLst>
        </pc:spChg>
        <pc:spChg chg="mod">
          <ac:chgData name="염수민" userId="17805c6c-a83a-49fc-adb9-23cfa1e16462" providerId="ADAL" clId="{ECF528F7-F223-5B87-8CFE-382988EAA5B2}" dt="2025-12-03T00:29:14.185" v="2199"/>
          <ac:spMkLst>
            <pc:docMk/>
            <pc:sldMk cId="1734237599" sldId="293"/>
            <ac:spMk id="37" creationId="{674DD070-05B6-9750-546B-88E099418DF4}"/>
          </ac:spMkLst>
        </pc:spChg>
        <pc:spChg chg="mod">
          <ac:chgData name="염수민" userId="17805c6c-a83a-49fc-adb9-23cfa1e16462" providerId="ADAL" clId="{ECF528F7-F223-5B87-8CFE-382988EAA5B2}" dt="2025-12-03T00:29:14.185" v="2199"/>
          <ac:spMkLst>
            <pc:docMk/>
            <pc:sldMk cId="1734237599" sldId="293"/>
            <ac:spMk id="38" creationId="{4D5C23C1-98CE-C5FB-0804-CB90DB04C7DD}"/>
          </ac:spMkLst>
        </pc:spChg>
        <pc:grpChg chg="add mod">
          <ac:chgData name="염수민" userId="17805c6c-a83a-49fc-adb9-23cfa1e16462" providerId="ADAL" clId="{ECF528F7-F223-5B87-8CFE-382988EAA5B2}" dt="2025-12-02T18:55:02.684" v="1879"/>
          <ac:grpSpMkLst>
            <pc:docMk/>
            <pc:sldMk cId="1734237599" sldId="293"/>
            <ac:grpSpMk id="2" creationId="{57F33B22-3402-76F2-3043-70AEA5BFADC3}"/>
          </ac:grpSpMkLst>
        </pc:grpChg>
        <pc:grpChg chg="mod">
          <ac:chgData name="염수민" userId="17805c6c-a83a-49fc-adb9-23cfa1e16462" providerId="ADAL" clId="{ECF528F7-F223-5B87-8CFE-382988EAA5B2}" dt="2025-12-02T18:55:02.684" v="1879"/>
          <ac:grpSpMkLst>
            <pc:docMk/>
            <pc:sldMk cId="1734237599" sldId="293"/>
            <ac:grpSpMk id="3" creationId="{84254D7A-ACFB-F1C3-84E4-8E818BF588B8}"/>
          </ac:grpSpMkLst>
        </pc:grpChg>
        <pc:grpChg chg="mod">
          <ac:chgData name="염수민" userId="17805c6c-a83a-49fc-adb9-23cfa1e16462" providerId="ADAL" clId="{ECF528F7-F223-5B87-8CFE-382988EAA5B2}" dt="2025-12-02T18:55:02.684" v="1879"/>
          <ac:grpSpMkLst>
            <pc:docMk/>
            <pc:sldMk cId="1734237599" sldId="293"/>
            <ac:grpSpMk id="4" creationId="{130DCD8E-016B-F982-CCB7-962110C053A9}"/>
          </ac:grpSpMkLst>
        </pc:grpChg>
        <pc:grpChg chg="mod">
          <ac:chgData name="염수민" userId="17805c6c-a83a-49fc-adb9-23cfa1e16462" providerId="ADAL" clId="{ECF528F7-F223-5B87-8CFE-382988EAA5B2}" dt="2025-12-02T18:55:02.684" v="1879"/>
          <ac:grpSpMkLst>
            <pc:docMk/>
            <pc:sldMk cId="1734237599" sldId="293"/>
            <ac:grpSpMk id="5" creationId="{2E88B33D-5327-57A5-C2C3-D4817F1E4346}"/>
          </ac:grpSpMkLst>
        </pc:grpChg>
        <pc:grpChg chg="add del mod">
          <ac:chgData name="염수민" userId="17805c6c-a83a-49fc-adb9-23cfa1e16462" providerId="ADAL" clId="{ECF528F7-F223-5B87-8CFE-382988EAA5B2}" dt="2025-12-03T00:29:11.509" v="2197" actId="478"/>
          <ac:grpSpMkLst>
            <pc:docMk/>
            <pc:sldMk cId="1734237599" sldId="293"/>
            <ac:grpSpMk id="18" creationId="{6DACEA2B-C4D3-D99C-C70C-FD7774A1F026}"/>
          </ac:grpSpMkLst>
        </pc:grpChg>
        <pc:grpChg chg="mod">
          <ac:chgData name="염수민" userId="17805c6c-a83a-49fc-adb9-23cfa1e16462" providerId="ADAL" clId="{ECF528F7-F223-5B87-8CFE-382988EAA5B2}" dt="2025-12-02T18:56:09.616" v="1915"/>
          <ac:grpSpMkLst>
            <pc:docMk/>
            <pc:sldMk cId="1734237599" sldId="293"/>
            <ac:grpSpMk id="19" creationId="{73109DE5-C93A-5C51-2866-CCCDA4244779}"/>
          </ac:grpSpMkLst>
        </pc:grpChg>
        <pc:grpChg chg="mod">
          <ac:chgData name="염수민" userId="17805c6c-a83a-49fc-adb9-23cfa1e16462" providerId="ADAL" clId="{ECF528F7-F223-5B87-8CFE-382988EAA5B2}" dt="2025-12-02T18:56:09.616" v="1915"/>
          <ac:grpSpMkLst>
            <pc:docMk/>
            <pc:sldMk cId="1734237599" sldId="293"/>
            <ac:grpSpMk id="20" creationId="{6AC00B33-5DC3-4F81-1437-B7EB3E8D95E4}"/>
          </ac:grpSpMkLst>
        </pc:grpChg>
        <pc:grpChg chg="mod">
          <ac:chgData name="염수민" userId="17805c6c-a83a-49fc-adb9-23cfa1e16462" providerId="ADAL" clId="{ECF528F7-F223-5B87-8CFE-382988EAA5B2}" dt="2025-12-02T18:56:09.616" v="1915"/>
          <ac:grpSpMkLst>
            <pc:docMk/>
            <pc:sldMk cId="1734237599" sldId="293"/>
            <ac:grpSpMk id="21" creationId="{94EFF8C2-BEE4-5B08-D8CA-B2CDD4B16C18}"/>
          </ac:grpSpMkLst>
        </pc:grpChg>
        <pc:grpChg chg="add mod">
          <ac:chgData name="염수민" userId="17805c6c-a83a-49fc-adb9-23cfa1e16462" providerId="ADAL" clId="{ECF528F7-F223-5B87-8CFE-382988EAA5B2}" dt="2025-12-03T00:29:14.185" v="2199"/>
          <ac:grpSpMkLst>
            <pc:docMk/>
            <pc:sldMk cId="1734237599" sldId="293"/>
            <ac:grpSpMk id="29" creationId="{98E9E305-5E01-79B2-A047-8B0BBE912230}"/>
          </ac:grpSpMkLst>
        </pc:grpChg>
        <pc:grpChg chg="mod">
          <ac:chgData name="염수민" userId="17805c6c-a83a-49fc-adb9-23cfa1e16462" providerId="ADAL" clId="{ECF528F7-F223-5B87-8CFE-382988EAA5B2}" dt="2025-12-03T00:29:14.185" v="2199"/>
          <ac:grpSpMkLst>
            <pc:docMk/>
            <pc:sldMk cId="1734237599" sldId="293"/>
            <ac:grpSpMk id="30" creationId="{4B376EA5-D1B4-9A80-1514-12EFFB89C355}"/>
          </ac:grpSpMkLst>
        </pc:grpChg>
        <pc:grpChg chg="mod">
          <ac:chgData name="염수민" userId="17805c6c-a83a-49fc-adb9-23cfa1e16462" providerId="ADAL" clId="{ECF528F7-F223-5B87-8CFE-382988EAA5B2}" dt="2025-12-03T00:29:14.185" v="2199"/>
          <ac:grpSpMkLst>
            <pc:docMk/>
            <pc:sldMk cId="1734237599" sldId="293"/>
            <ac:grpSpMk id="31" creationId="{977033FD-677E-2670-1D95-8260758B7928}"/>
          </ac:grpSpMkLst>
        </pc:grpChg>
        <pc:grpChg chg="mod">
          <ac:chgData name="염수민" userId="17805c6c-a83a-49fc-adb9-23cfa1e16462" providerId="ADAL" clId="{ECF528F7-F223-5B87-8CFE-382988EAA5B2}" dt="2025-12-03T00:29:14.185" v="2199"/>
          <ac:grpSpMkLst>
            <pc:docMk/>
            <pc:sldMk cId="1734237599" sldId="293"/>
            <ac:grpSpMk id="32" creationId="{90077572-68F6-BFCF-9DCA-F232969272A7}"/>
          </ac:grpSpMkLst>
        </pc:grpChg>
      </pc:sldChg>
      <pc:sldChg chg="add del setBg">
        <pc:chgData name="염수민" userId="17805c6c-a83a-49fc-adb9-23cfa1e16462" providerId="ADAL" clId="{ECF528F7-F223-5B87-8CFE-382988EAA5B2}" dt="2025-12-02T18:51:03.335" v="1827"/>
        <pc:sldMkLst>
          <pc:docMk/>
          <pc:sldMk cId="2638870964" sldId="293"/>
        </pc:sldMkLst>
      </pc:sldChg>
      <pc:sldChg chg="modSp add mod modTransition">
        <pc:chgData name="염수민" userId="17805c6c-a83a-49fc-adb9-23cfa1e16462" providerId="ADAL" clId="{ECF528F7-F223-5B87-8CFE-382988EAA5B2}" dt="2025-12-03T08:43:17.529" v="2288"/>
        <pc:sldMkLst>
          <pc:docMk/>
          <pc:sldMk cId="82085880" sldId="294"/>
        </pc:sldMkLst>
        <pc:spChg chg="mod">
          <ac:chgData name="염수민" userId="17805c6c-a83a-49fc-adb9-23cfa1e16462" providerId="ADAL" clId="{ECF528F7-F223-5B87-8CFE-382988EAA5B2}" dt="2025-12-03T08:42:19.854" v="2253" actId="1076"/>
          <ac:spMkLst>
            <pc:docMk/>
            <pc:sldMk cId="82085880" sldId="294"/>
            <ac:spMk id="9" creationId="{3244A3E1-6959-59B5-16AB-FE16EAB46DA6}"/>
          </ac:spMkLst>
        </pc:spChg>
        <pc:spChg chg="mod">
          <ac:chgData name="염수민" userId="17805c6c-a83a-49fc-adb9-23cfa1e16462" providerId="ADAL" clId="{ECF528F7-F223-5B87-8CFE-382988EAA5B2}" dt="2025-12-03T08:42:26.934" v="2255" actId="1076"/>
          <ac:spMkLst>
            <pc:docMk/>
            <pc:sldMk cId="82085880" sldId="294"/>
            <ac:spMk id="10" creationId="{247A96DD-34E4-DCEF-6CCD-928ABF5C9174}"/>
          </ac:spMkLst>
        </pc:spChg>
      </pc:sldChg>
      <pc:sldChg chg="add del setBg">
        <pc:chgData name="염수민" userId="17805c6c-a83a-49fc-adb9-23cfa1e16462" providerId="ADAL" clId="{ECF528F7-F223-5B87-8CFE-382988EAA5B2}" dt="2025-12-03T08:42:05.397" v="2245"/>
        <pc:sldMkLst>
          <pc:docMk/>
          <pc:sldMk cId="1858338182" sldId="294"/>
        </pc:sldMkLst>
      </pc:sldChg>
      <pc:sldChg chg="add del setBg">
        <pc:chgData name="염수민" userId="17805c6c-a83a-49fc-adb9-23cfa1e16462" providerId="ADAL" clId="{ECF528F7-F223-5B87-8CFE-382988EAA5B2}" dt="2025-12-03T08:42:07.109" v="2247"/>
        <pc:sldMkLst>
          <pc:docMk/>
          <pc:sldMk cId="2145558349" sldId="294"/>
        </pc:sldMkLst>
      </pc:sldChg>
      <pc:sldChg chg="modSp add mod modTransition">
        <pc:chgData name="염수민" userId="17805c6c-a83a-49fc-adb9-23cfa1e16462" providerId="ADAL" clId="{ECF528F7-F223-5B87-8CFE-382988EAA5B2}" dt="2025-12-03T08:46:08.925" v="2355"/>
        <pc:sldMkLst>
          <pc:docMk/>
          <pc:sldMk cId="2068427254" sldId="295"/>
        </pc:sldMkLst>
        <pc:spChg chg="mod">
          <ac:chgData name="염수민" userId="17805c6c-a83a-49fc-adb9-23cfa1e16462" providerId="ADAL" clId="{ECF528F7-F223-5B87-8CFE-382988EAA5B2}" dt="2025-12-03T08:42:37.443" v="2265" actId="14100"/>
          <ac:spMkLst>
            <pc:docMk/>
            <pc:sldMk cId="2068427254" sldId="295"/>
            <ac:spMk id="9" creationId="{5729F46A-43B7-7607-916E-718B86E36453}"/>
          </ac:spMkLst>
        </pc:spChg>
        <pc:spChg chg="mod">
          <ac:chgData name="염수민" userId="17805c6c-a83a-49fc-adb9-23cfa1e16462" providerId="ADAL" clId="{ECF528F7-F223-5B87-8CFE-382988EAA5B2}" dt="2025-12-03T08:42:43.402" v="2283" actId="14100"/>
          <ac:spMkLst>
            <pc:docMk/>
            <pc:sldMk cId="2068427254" sldId="295"/>
            <ac:spMk id="10" creationId="{6BB65F0C-5E03-CD40-7D8C-F4E2EC4D310C}"/>
          </ac:spMkLst>
        </pc:spChg>
      </pc:sldChg>
      <pc:sldChg chg="add del setBg">
        <pc:chgData name="염수민" userId="17805c6c-a83a-49fc-adb9-23cfa1e16462" providerId="ADAL" clId="{ECF528F7-F223-5B87-8CFE-382988EAA5B2}" dt="2025-12-03T08:42:09.765" v="2250"/>
        <pc:sldMkLst>
          <pc:docMk/>
          <pc:sldMk cId="2321298268" sldId="295"/>
        </pc:sldMkLst>
      </pc:sldChg>
      <pc:sldChg chg="modSp add mod">
        <pc:chgData name="염수민" userId="17805c6c-a83a-49fc-adb9-23cfa1e16462" providerId="ADAL" clId="{ECF528F7-F223-5B87-8CFE-382988EAA5B2}" dt="2025-12-03T08:45:47.859" v="2354" actId="1076"/>
        <pc:sldMkLst>
          <pc:docMk/>
          <pc:sldMk cId="45496220" sldId="296"/>
        </pc:sldMkLst>
        <pc:spChg chg="mod">
          <ac:chgData name="염수민" userId="17805c6c-a83a-49fc-adb9-23cfa1e16462" providerId="ADAL" clId="{ECF528F7-F223-5B87-8CFE-382988EAA5B2}" dt="2025-12-03T08:45:30.970" v="2352" actId="14100"/>
          <ac:spMkLst>
            <pc:docMk/>
            <pc:sldMk cId="45496220" sldId="296"/>
            <ac:spMk id="9" creationId="{238AF3E5-940E-8B7B-F7A4-C57598F9E012}"/>
          </ac:spMkLst>
        </pc:spChg>
        <pc:spChg chg="mod">
          <ac:chgData name="염수민" userId="17805c6c-a83a-49fc-adb9-23cfa1e16462" providerId="ADAL" clId="{ECF528F7-F223-5B87-8CFE-382988EAA5B2}" dt="2025-12-03T08:45:47.859" v="2354" actId="1076"/>
          <ac:spMkLst>
            <pc:docMk/>
            <pc:sldMk cId="45496220" sldId="296"/>
            <ac:spMk id="10" creationId="{4362790E-1052-BA0B-C20E-E1569AC3A1BB}"/>
          </ac:spMkLst>
        </pc:spChg>
      </pc:sldChg>
      <pc:sldChg chg="add del setBg">
        <pc:chgData name="염수민" userId="17805c6c-a83a-49fc-adb9-23cfa1e16462" providerId="ADAL" clId="{ECF528F7-F223-5B87-8CFE-382988EAA5B2}" dt="2025-12-03T08:45:16.262" v="2320"/>
        <pc:sldMkLst>
          <pc:docMk/>
          <pc:sldMk cId="185859410" sldId="296"/>
        </pc:sldMkLst>
      </pc:sldChg>
      <pc:sldChg chg="add del setBg">
        <pc:chgData name="염수민" userId="17805c6c-a83a-49fc-adb9-23cfa1e16462" providerId="ADAL" clId="{ECF528F7-F223-5B87-8CFE-382988EAA5B2}" dt="2025-12-03T08:45:12.177" v="2318"/>
        <pc:sldMkLst>
          <pc:docMk/>
          <pc:sldMk cId="690077006" sldId="296"/>
        </pc:sldMkLst>
      </pc:sldChg>
      <pc:sldChg chg="modSp add del mod setBg">
        <pc:chgData name="염수민" userId="17805c6c-a83a-49fc-adb9-23cfa1e16462" providerId="ADAL" clId="{ECF528F7-F223-5B87-8CFE-382988EAA5B2}" dt="2025-12-03T08:45:09.791" v="2316"/>
        <pc:sldMkLst>
          <pc:docMk/>
          <pc:sldMk cId="2987841960" sldId="296"/>
        </pc:sldMkLst>
        <pc:spChg chg="mod">
          <ac:chgData name="염수민" userId="17805c6c-a83a-49fc-adb9-23cfa1e16462" providerId="ADAL" clId="{ECF528F7-F223-5B87-8CFE-382988EAA5B2}" dt="2025-12-03T08:45:09.159" v="2315" actId="14100"/>
          <ac:spMkLst>
            <pc:docMk/>
            <pc:sldMk cId="2987841960" sldId="296"/>
            <ac:spMk id="9" creationId="{02BCEEA9-3901-807E-01F1-063F21B96C00}"/>
          </ac:spMkLst>
        </pc:spChg>
        <pc:spChg chg="mod">
          <ac:chgData name="염수민" userId="17805c6c-a83a-49fc-adb9-23cfa1e16462" providerId="ADAL" clId="{ECF528F7-F223-5B87-8CFE-382988EAA5B2}" dt="2025-12-03T08:45:08.510" v="2314" actId="688"/>
          <ac:spMkLst>
            <pc:docMk/>
            <pc:sldMk cId="2987841960" sldId="296"/>
            <ac:spMk id="10" creationId="{1C703B34-F2CB-69C9-41B7-500E7F4029D2}"/>
          </ac:spMkLst>
        </pc:spChg>
      </pc:sldChg>
      <pc:sldChg chg="add del setBg">
        <pc:chgData name="염수민" userId="17805c6c-a83a-49fc-adb9-23cfa1e16462" providerId="ADAL" clId="{ECF528F7-F223-5B87-8CFE-382988EAA5B2}" dt="2025-12-03T09:01:15.110" v="2365"/>
        <pc:sldMkLst>
          <pc:docMk/>
          <pc:sldMk cId="258665052" sldId="297"/>
        </pc:sldMkLst>
      </pc:sldChg>
      <pc:sldChg chg="add del ord setBg">
        <pc:chgData name="염수민" userId="17805c6c-a83a-49fc-adb9-23cfa1e16462" providerId="ADAL" clId="{ECF528F7-F223-5B87-8CFE-382988EAA5B2}" dt="2025-12-03T09:01:11.930" v="2363"/>
        <pc:sldMkLst>
          <pc:docMk/>
          <pc:sldMk cId="1836146177" sldId="297"/>
        </pc:sldMkLst>
      </pc:sldChg>
      <pc:sldChg chg="addSp delSp modSp add mod ord modTransition">
        <pc:chgData name="염수민" userId="17805c6c-a83a-49fc-adb9-23cfa1e16462" providerId="ADAL" clId="{ECF528F7-F223-5B87-8CFE-382988EAA5B2}" dt="2025-12-03T13:22:11.706" v="4208"/>
        <pc:sldMkLst>
          <pc:docMk/>
          <pc:sldMk cId="2567943184" sldId="297"/>
        </pc:sldMkLst>
        <pc:spChg chg="del mod">
          <ac:chgData name="염수민" userId="17805c6c-a83a-49fc-adb9-23cfa1e16462" providerId="ADAL" clId="{ECF528F7-F223-5B87-8CFE-382988EAA5B2}" dt="2025-12-03T09:07:35.602" v="2461" actId="478"/>
          <ac:spMkLst>
            <pc:docMk/>
            <pc:sldMk cId="2567943184" sldId="297"/>
            <ac:spMk id="2" creationId="{07DE4E34-C4E7-F436-9091-DD445FAC2E63}"/>
          </ac:spMkLst>
        </pc:spChg>
        <pc:spChg chg="del mod">
          <ac:chgData name="염수민" userId="17805c6c-a83a-49fc-adb9-23cfa1e16462" providerId="ADAL" clId="{ECF528F7-F223-5B87-8CFE-382988EAA5B2}" dt="2025-12-03T09:07:35.602" v="2461" actId="478"/>
          <ac:spMkLst>
            <pc:docMk/>
            <pc:sldMk cId="2567943184" sldId="297"/>
            <ac:spMk id="3" creationId="{42B4EC9A-E107-E553-C02F-EFBF19381A8D}"/>
          </ac:spMkLst>
        </pc:spChg>
        <pc:spChg chg="add mod topLvl">
          <ac:chgData name="염수민" userId="17805c6c-a83a-49fc-adb9-23cfa1e16462" providerId="ADAL" clId="{ECF528F7-F223-5B87-8CFE-382988EAA5B2}" dt="2025-12-03T09:10:39.652" v="2526" actId="165"/>
          <ac:spMkLst>
            <pc:docMk/>
            <pc:sldMk cId="2567943184" sldId="297"/>
            <ac:spMk id="4" creationId="{691562A1-10D2-8089-01B9-3E93DF021687}"/>
          </ac:spMkLst>
        </pc:spChg>
        <pc:spChg chg="add mod">
          <ac:chgData name="염수민" userId="17805c6c-a83a-49fc-adb9-23cfa1e16462" providerId="ADAL" clId="{ECF528F7-F223-5B87-8CFE-382988EAA5B2}" dt="2025-12-03T09:10:31.131" v="2525" actId="1076"/>
          <ac:spMkLst>
            <pc:docMk/>
            <pc:sldMk cId="2567943184" sldId="297"/>
            <ac:spMk id="5" creationId="{09D0691E-5B50-8A17-0B98-10B8A7AD1026}"/>
          </ac:spMkLst>
        </pc:spChg>
        <pc:spChg chg="add mod">
          <ac:chgData name="염수민" userId="17805c6c-a83a-49fc-adb9-23cfa1e16462" providerId="ADAL" clId="{ECF528F7-F223-5B87-8CFE-382988EAA5B2}" dt="2025-12-03T09:10:20.419" v="2524" actId="1076"/>
          <ac:spMkLst>
            <pc:docMk/>
            <pc:sldMk cId="2567943184" sldId="297"/>
            <ac:spMk id="7" creationId="{CA39EF18-4069-2BE4-5033-F69EDC815440}"/>
          </ac:spMkLst>
        </pc:spChg>
        <pc:spChg chg="del mod">
          <ac:chgData name="염수민" userId="17805c6c-a83a-49fc-adb9-23cfa1e16462" providerId="ADAL" clId="{ECF528F7-F223-5B87-8CFE-382988EAA5B2}" dt="2025-12-03T09:07:35.602" v="2461" actId="478"/>
          <ac:spMkLst>
            <pc:docMk/>
            <pc:sldMk cId="2567943184" sldId="297"/>
            <ac:spMk id="8" creationId="{7994C28F-2E43-B3CE-807B-30B26745C1B6}"/>
          </ac:spMkLst>
        </pc:spChg>
        <pc:spChg chg="add mod">
          <ac:chgData name="염수민" userId="17805c6c-a83a-49fc-adb9-23cfa1e16462" providerId="ADAL" clId="{ECF528F7-F223-5B87-8CFE-382988EAA5B2}" dt="2025-12-03T09:10:20.419" v="2524" actId="1076"/>
          <ac:spMkLst>
            <pc:docMk/>
            <pc:sldMk cId="2567943184" sldId="297"/>
            <ac:spMk id="9" creationId="{81D67F84-4C8A-A582-DE58-3244CAFF0463}"/>
          </ac:spMkLst>
        </pc:spChg>
        <pc:spChg chg="add mod topLvl">
          <ac:chgData name="염수민" userId="17805c6c-a83a-49fc-adb9-23cfa1e16462" providerId="ADAL" clId="{ECF528F7-F223-5B87-8CFE-382988EAA5B2}" dt="2025-12-03T09:10:39.652" v="2526" actId="165"/>
          <ac:spMkLst>
            <pc:docMk/>
            <pc:sldMk cId="2567943184" sldId="297"/>
            <ac:spMk id="10" creationId="{4ED3A3EF-9A74-4E70-C2FA-4A3A0BA7127E}"/>
          </ac:spMkLst>
        </pc:spChg>
        <pc:spChg chg="add mod">
          <ac:chgData name="염수민" userId="17805c6c-a83a-49fc-adb9-23cfa1e16462" providerId="ADAL" clId="{ECF528F7-F223-5B87-8CFE-382988EAA5B2}" dt="2025-12-03T09:10:31.131" v="2525" actId="1076"/>
          <ac:spMkLst>
            <pc:docMk/>
            <pc:sldMk cId="2567943184" sldId="297"/>
            <ac:spMk id="11" creationId="{8CF0CB6C-4FC9-8C3A-EE47-B87E59992E93}"/>
          </ac:spMkLst>
        </pc:spChg>
        <pc:spChg chg="add">
          <ac:chgData name="염수민" userId="17805c6c-a83a-49fc-adb9-23cfa1e16462" providerId="ADAL" clId="{ECF528F7-F223-5B87-8CFE-382988EAA5B2}" dt="2025-12-03T10:53:35.641" v="2570"/>
          <ac:spMkLst>
            <pc:docMk/>
            <pc:sldMk cId="2567943184" sldId="297"/>
            <ac:spMk id="13" creationId="{B89B4ED5-DBCD-F371-063B-6ED85B76A766}"/>
          </ac:spMkLst>
        </pc:spChg>
        <pc:spChg chg="add">
          <ac:chgData name="염수민" userId="17805c6c-a83a-49fc-adb9-23cfa1e16462" providerId="ADAL" clId="{ECF528F7-F223-5B87-8CFE-382988EAA5B2}" dt="2025-12-03T10:53:38.294" v="2571"/>
          <ac:spMkLst>
            <pc:docMk/>
            <pc:sldMk cId="2567943184" sldId="297"/>
            <ac:spMk id="14" creationId="{88BD5317-EB8C-D6C4-12AD-1114A081BF63}"/>
          </ac:spMkLst>
        </pc:spChg>
        <pc:spChg chg="add">
          <ac:chgData name="염수민" userId="17805c6c-a83a-49fc-adb9-23cfa1e16462" providerId="ADAL" clId="{ECF528F7-F223-5B87-8CFE-382988EAA5B2}" dt="2025-12-03T10:53:39.817" v="2572"/>
          <ac:spMkLst>
            <pc:docMk/>
            <pc:sldMk cId="2567943184" sldId="297"/>
            <ac:spMk id="15" creationId="{745747DA-505E-424A-1F60-027146BB7BEF}"/>
          </ac:spMkLst>
        </pc:spChg>
        <pc:spChg chg="add mod">
          <ac:chgData name="염수민" userId="17805c6c-a83a-49fc-adb9-23cfa1e16462" providerId="ADAL" clId="{ECF528F7-F223-5B87-8CFE-382988EAA5B2}" dt="2025-12-03T11:07:03.386" v="2646" actId="207"/>
          <ac:spMkLst>
            <pc:docMk/>
            <pc:sldMk cId="2567943184" sldId="297"/>
            <ac:spMk id="23" creationId="{A56FC6D3-4F7F-0CAA-E930-3898A367883D}"/>
          </ac:spMkLst>
        </pc:spChg>
        <pc:spChg chg="add mod">
          <ac:chgData name="염수민" userId="17805c6c-a83a-49fc-adb9-23cfa1e16462" providerId="ADAL" clId="{ECF528F7-F223-5B87-8CFE-382988EAA5B2}" dt="2025-12-03T12:30:45.617" v="4140" actId="14100"/>
          <ac:spMkLst>
            <pc:docMk/>
            <pc:sldMk cId="2567943184" sldId="297"/>
            <ac:spMk id="26" creationId="{6E579A8E-1C95-1216-0ED7-34C7D2B34E89}"/>
          </ac:spMkLst>
        </pc:spChg>
        <pc:grpChg chg="add del mod">
          <ac:chgData name="염수민" userId="17805c6c-a83a-49fc-adb9-23cfa1e16462" providerId="ADAL" clId="{ECF528F7-F223-5B87-8CFE-382988EAA5B2}" dt="2025-12-03T09:10:39.652" v="2526" actId="165"/>
          <ac:grpSpMkLst>
            <pc:docMk/>
            <pc:sldMk cId="2567943184" sldId="297"/>
            <ac:grpSpMk id="12" creationId="{8643A6E9-37DA-0F25-3676-9A491F0A0C7E}"/>
          </ac:grpSpMkLst>
        </pc:grpChg>
        <pc:picChg chg="add del mod">
          <ac:chgData name="염수민" userId="17805c6c-a83a-49fc-adb9-23cfa1e16462" providerId="ADAL" clId="{ECF528F7-F223-5B87-8CFE-382988EAA5B2}" dt="2025-12-03T10:56:09.826" v="2604" actId="478"/>
          <ac:picMkLst>
            <pc:docMk/>
            <pc:sldMk cId="2567943184" sldId="297"/>
            <ac:picMk id="16" creationId="{909A6D4E-BF9A-06E9-D28C-D00A12C9ACB1}"/>
          </ac:picMkLst>
        </pc:picChg>
        <pc:picChg chg="add del mod">
          <ac:chgData name="염수민" userId="17805c6c-a83a-49fc-adb9-23cfa1e16462" providerId="ADAL" clId="{ECF528F7-F223-5B87-8CFE-382988EAA5B2}" dt="2025-12-03T10:58:07.525" v="2608" actId="478"/>
          <ac:picMkLst>
            <pc:docMk/>
            <pc:sldMk cId="2567943184" sldId="297"/>
            <ac:picMk id="18" creationId="{EAEBD3F7-3E87-E1D3-9D95-DF716674F0ED}"/>
          </ac:picMkLst>
        </pc:picChg>
        <pc:picChg chg="add del mod modCrop">
          <ac:chgData name="염수민" userId="17805c6c-a83a-49fc-adb9-23cfa1e16462" providerId="ADAL" clId="{ECF528F7-F223-5B87-8CFE-382988EAA5B2}" dt="2025-12-03T11:05:02.415" v="2635" actId="478"/>
          <ac:picMkLst>
            <pc:docMk/>
            <pc:sldMk cId="2567943184" sldId="297"/>
            <ac:picMk id="20" creationId="{EEE47A5F-8180-AF2F-998F-0BC4653294CD}"/>
          </ac:picMkLst>
        </pc:picChg>
        <pc:picChg chg="add mod modCrop">
          <ac:chgData name="염수민" userId="17805c6c-a83a-49fc-adb9-23cfa1e16462" providerId="ADAL" clId="{ECF528F7-F223-5B87-8CFE-382988EAA5B2}" dt="2025-12-03T12:29:52.711" v="4133"/>
          <ac:picMkLst>
            <pc:docMk/>
            <pc:sldMk cId="2567943184" sldId="297"/>
            <ac:picMk id="22" creationId="{A7931E49-E656-4894-BCAE-414139E474E9}"/>
          </ac:picMkLst>
        </pc:picChg>
        <pc:picChg chg="add mod">
          <ac:chgData name="염수민" userId="17805c6c-a83a-49fc-adb9-23cfa1e16462" providerId="ADAL" clId="{ECF528F7-F223-5B87-8CFE-382988EAA5B2}" dt="2025-12-03T11:11:03.590" v="3286"/>
          <ac:picMkLst>
            <pc:docMk/>
            <pc:sldMk cId="2567943184" sldId="297"/>
            <ac:picMk id="25" creationId="{3A047ADC-6315-C8F6-C7ED-020B5C26D83C}"/>
          </ac:picMkLst>
        </pc:picChg>
        <pc:picChg chg="add del">
          <ac:chgData name="염수민" userId="17805c6c-a83a-49fc-adb9-23cfa1e16462" providerId="ADAL" clId="{ECF528F7-F223-5B87-8CFE-382988EAA5B2}" dt="2025-12-03T10:59:04.803" v="2614" actId="478"/>
          <ac:picMkLst>
            <pc:docMk/>
            <pc:sldMk cId="2567943184" sldId="297"/>
            <ac:picMk id="11272" creationId="{29E5F0A4-B5FD-04E2-BFCB-E7A1AC6A2BA1}"/>
          </ac:picMkLst>
        </pc:picChg>
        <pc:picChg chg="add del">
          <ac:chgData name="염수민" userId="17805c6c-a83a-49fc-adb9-23cfa1e16462" providerId="ADAL" clId="{ECF528F7-F223-5B87-8CFE-382988EAA5B2}" dt="2025-12-03T11:04:55.080" v="2633" actId="478"/>
          <ac:picMkLst>
            <pc:docMk/>
            <pc:sldMk cId="2567943184" sldId="297"/>
            <ac:picMk id="11274" creationId="{65A7ACA6-EBC1-CE68-4EE9-11755BDEE28F}"/>
          </ac:picMkLst>
        </pc:picChg>
      </pc:sldChg>
      <pc:sldChg chg="add del setBg">
        <pc:chgData name="염수민" userId="17805c6c-a83a-49fc-adb9-23cfa1e16462" providerId="ADAL" clId="{ECF528F7-F223-5B87-8CFE-382988EAA5B2}" dt="2025-12-03T11:09:18.752" v="2905"/>
        <pc:sldMkLst>
          <pc:docMk/>
          <pc:sldMk cId="199532751" sldId="298"/>
        </pc:sldMkLst>
      </pc:sldChg>
      <pc:sldChg chg="add del setBg">
        <pc:chgData name="염수민" userId="17805c6c-a83a-49fc-adb9-23cfa1e16462" providerId="ADAL" clId="{ECF528F7-F223-5B87-8CFE-382988EAA5B2}" dt="2025-12-03T11:11:23.384" v="3288"/>
        <pc:sldMkLst>
          <pc:docMk/>
          <pc:sldMk cId="429003053" sldId="298"/>
        </pc:sldMkLst>
      </pc:sldChg>
      <pc:sldChg chg="addSp delSp modSp add del mod">
        <pc:chgData name="염수민" userId="17805c6c-a83a-49fc-adb9-23cfa1e16462" providerId="ADAL" clId="{ECF528F7-F223-5B87-8CFE-382988EAA5B2}" dt="2025-12-03T11:11:01.946" v="3284"/>
        <pc:sldMkLst>
          <pc:docMk/>
          <pc:sldMk cId="958381078" sldId="298"/>
        </pc:sldMkLst>
        <pc:spChg chg="add del">
          <ac:chgData name="염수민" userId="17805c6c-a83a-49fc-adb9-23cfa1e16462" providerId="ADAL" clId="{ECF528F7-F223-5B87-8CFE-382988EAA5B2}" dt="2025-12-03T11:10:58.558" v="3278" actId="478"/>
          <ac:spMkLst>
            <pc:docMk/>
            <pc:sldMk cId="958381078" sldId="298"/>
            <ac:spMk id="23" creationId="{6BAEDBC2-F26A-0F6E-CD42-CBDB93C91805}"/>
          </ac:spMkLst>
        </pc:spChg>
        <pc:picChg chg="add del">
          <ac:chgData name="염수민" userId="17805c6c-a83a-49fc-adb9-23cfa1e16462" providerId="ADAL" clId="{ECF528F7-F223-5B87-8CFE-382988EAA5B2}" dt="2025-12-03T11:11:01.311" v="3283" actId="478"/>
          <ac:picMkLst>
            <pc:docMk/>
            <pc:sldMk cId="958381078" sldId="298"/>
            <ac:picMk id="22" creationId="{A2496191-573B-393A-6D51-6866D4D1493E}"/>
          </ac:picMkLst>
        </pc:picChg>
        <pc:picChg chg="mod">
          <ac:chgData name="염수민" userId="17805c6c-a83a-49fc-adb9-23cfa1e16462" providerId="ADAL" clId="{ECF528F7-F223-5B87-8CFE-382988EAA5B2}" dt="2025-12-03T11:11:00.651" v="3282" actId="14100"/>
          <ac:picMkLst>
            <pc:docMk/>
            <pc:sldMk cId="958381078" sldId="298"/>
            <ac:picMk id="25" creationId="{A49EA305-9125-2A31-240D-B4908DCC31FD}"/>
          </ac:picMkLst>
        </pc:picChg>
      </pc:sldChg>
      <pc:sldChg chg="addSp delSp modSp add mod modTransition delAnim modAnim">
        <pc:chgData name="염수민" userId="17805c6c-a83a-49fc-adb9-23cfa1e16462" providerId="ADAL" clId="{ECF528F7-F223-5B87-8CFE-382988EAA5B2}" dt="2025-12-03T13:23:01.617" v="4212"/>
        <pc:sldMkLst>
          <pc:docMk/>
          <pc:sldMk cId="1551721751" sldId="298"/>
        </pc:sldMkLst>
        <pc:spChg chg="add del mod">
          <ac:chgData name="염수민" userId="17805c6c-a83a-49fc-adb9-23cfa1e16462" providerId="ADAL" clId="{ECF528F7-F223-5B87-8CFE-382988EAA5B2}" dt="2025-12-03T11:20:39.246" v="3591" actId="478"/>
          <ac:spMkLst>
            <pc:docMk/>
            <pc:sldMk cId="1551721751" sldId="298"/>
            <ac:spMk id="2" creationId="{2C407052-65AC-7B13-9136-5F997FA92083}"/>
          </ac:spMkLst>
        </pc:spChg>
        <pc:spChg chg="add">
          <ac:chgData name="염수민" userId="17805c6c-a83a-49fc-adb9-23cfa1e16462" providerId="ADAL" clId="{ECF528F7-F223-5B87-8CFE-382988EAA5B2}" dt="2025-12-03T11:16:11.510" v="3298"/>
          <ac:spMkLst>
            <pc:docMk/>
            <pc:sldMk cId="1551721751" sldId="298"/>
            <ac:spMk id="3" creationId="{DF5DF505-7FB3-C452-347B-CBD87B5C0F1D}"/>
          </ac:spMkLst>
        </pc:spChg>
        <pc:spChg chg="del">
          <ac:chgData name="염수민" userId="17805c6c-a83a-49fc-adb9-23cfa1e16462" providerId="ADAL" clId="{ECF528F7-F223-5B87-8CFE-382988EAA5B2}" dt="2025-12-03T11:41:39.945" v="3652" actId="478"/>
          <ac:spMkLst>
            <pc:docMk/>
            <pc:sldMk cId="1551721751" sldId="298"/>
            <ac:spMk id="4" creationId="{7B547E31-FA4B-802E-1D14-B6A027E3D592}"/>
          </ac:spMkLst>
        </pc:spChg>
        <pc:spChg chg="del">
          <ac:chgData name="염수민" userId="17805c6c-a83a-49fc-adb9-23cfa1e16462" providerId="ADAL" clId="{ECF528F7-F223-5B87-8CFE-382988EAA5B2}" dt="2025-12-03T11:41:39.945" v="3652" actId="478"/>
          <ac:spMkLst>
            <pc:docMk/>
            <pc:sldMk cId="1551721751" sldId="298"/>
            <ac:spMk id="5" creationId="{09A29E6B-852C-1799-8C92-B6A29468436A}"/>
          </ac:spMkLst>
        </pc:spChg>
        <pc:spChg chg="del">
          <ac:chgData name="염수민" userId="17805c6c-a83a-49fc-adb9-23cfa1e16462" providerId="ADAL" clId="{ECF528F7-F223-5B87-8CFE-382988EAA5B2}" dt="2025-12-03T11:41:41.822" v="3653" actId="478"/>
          <ac:spMkLst>
            <pc:docMk/>
            <pc:sldMk cId="1551721751" sldId="298"/>
            <ac:spMk id="6" creationId="{05B0A160-0CCA-79E8-02F9-D19F299CAB8D}"/>
          </ac:spMkLst>
        </pc:spChg>
        <pc:spChg chg="del">
          <ac:chgData name="염수민" userId="17805c6c-a83a-49fc-adb9-23cfa1e16462" providerId="ADAL" clId="{ECF528F7-F223-5B87-8CFE-382988EAA5B2}" dt="2025-12-03T11:41:39.945" v="3652" actId="478"/>
          <ac:spMkLst>
            <pc:docMk/>
            <pc:sldMk cId="1551721751" sldId="298"/>
            <ac:spMk id="7" creationId="{A7419AE2-B32A-0C4E-07C6-36DA7AFDEBA9}"/>
          </ac:spMkLst>
        </pc:spChg>
        <pc:spChg chg="add">
          <ac:chgData name="염수민" userId="17805c6c-a83a-49fc-adb9-23cfa1e16462" providerId="ADAL" clId="{ECF528F7-F223-5B87-8CFE-382988EAA5B2}" dt="2025-12-03T11:16:26.168" v="3299"/>
          <ac:spMkLst>
            <pc:docMk/>
            <pc:sldMk cId="1551721751" sldId="298"/>
            <ac:spMk id="8" creationId="{B85EDA42-CB62-F761-5A79-C1EA51B508C5}"/>
          </ac:spMkLst>
        </pc:spChg>
        <pc:spChg chg="del">
          <ac:chgData name="염수민" userId="17805c6c-a83a-49fc-adb9-23cfa1e16462" providerId="ADAL" clId="{ECF528F7-F223-5B87-8CFE-382988EAA5B2}" dt="2025-12-03T11:41:39.945" v="3652" actId="478"/>
          <ac:spMkLst>
            <pc:docMk/>
            <pc:sldMk cId="1551721751" sldId="298"/>
            <ac:spMk id="9" creationId="{28873EC9-65A3-DDC7-1931-74815CCA9277}"/>
          </ac:spMkLst>
        </pc:spChg>
        <pc:spChg chg="del">
          <ac:chgData name="염수민" userId="17805c6c-a83a-49fc-adb9-23cfa1e16462" providerId="ADAL" clId="{ECF528F7-F223-5B87-8CFE-382988EAA5B2}" dt="2025-12-03T11:41:39.945" v="3652" actId="478"/>
          <ac:spMkLst>
            <pc:docMk/>
            <pc:sldMk cId="1551721751" sldId="298"/>
            <ac:spMk id="10" creationId="{41BD9B05-DA23-0D12-99B8-E29717C218C9}"/>
          </ac:spMkLst>
        </pc:spChg>
        <pc:spChg chg="del">
          <ac:chgData name="염수민" userId="17805c6c-a83a-49fc-adb9-23cfa1e16462" providerId="ADAL" clId="{ECF528F7-F223-5B87-8CFE-382988EAA5B2}" dt="2025-12-03T11:41:39.945" v="3652" actId="478"/>
          <ac:spMkLst>
            <pc:docMk/>
            <pc:sldMk cId="1551721751" sldId="298"/>
            <ac:spMk id="11" creationId="{D3CE5A9C-0C3D-3003-6629-1085F0BED26D}"/>
          </ac:spMkLst>
        </pc:spChg>
        <pc:spChg chg="add">
          <ac:chgData name="염수민" userId="17805c6c-a83a-49fc-adb9-23cfa1e16462" providerId="ADAL" clId="{ECF528F7-F223-5B87-8CFE-382988EAA5B2}" dt="2025-12-03T11:16:33.661" v="3300"/>
          <ac:spMkLst>
            <pc:docMk/>
            <pc:sldMk cId="1551721751" sldId="298"/>
            <ac:spMk id="12" creationId="{5D3BCF4B-9654-AE8E-F213-9C22C24C45CD}"/>
          </ac:spMkLst>
        </pc:spChg>
        <pc:spChg chg="add">
          <ac:chgData name="염수민" userId="17805c6c-a83a-49fc-adb9-23cfa1e16462" providerId="ADAL" clId="{ECF528F7-F223-5B87-8CFE-382988EAA5B2}" dt="2025-12-03T11:16:45.520" v="3301"/>
          <ac:spMkLst>
            <pc:docMk/>
            <pc:sldMk cId="1551721751" sldId="298"/>
            <ac:spMk id="13" creationId="{DEB51E34-ED5F-EA03-D716-740A15EB86D8}"/>
          </ac:spMkLst>
        </pc:spChg>
        <pc:spChg chg="add">
          <ac:chgData name="염수민" userId="17805c6c-a83a-49fc-adb9-23cfa1e16462" providerId="ADAL" clId="{ECF528F7-F223-5B87-8CFE-382988EAA5B2}" dt="2025-12-03T11:36:21.565" v="3614"/>
          <ac:spMkLst>
            <pc:docMk/>
            <pc:sldMk cId="1551721751" sldId="298"/>
            <ac:spMk id="18" creationId="{6FAC5A43-1AB4-F12F-1ADF-75271F7AA61D}"/>
          </ac:spMkLst>
        </pc:spChg>
        <pc:spChg chg="del">
          <ac:chgData name="염수민" userId="17805c6c-a83a-49fc-adb9-23cfa1e16462" providerId="ADAL" clId="{ECF528F7-F223-5B87-8CFE-382988EAA5B2}" dt="2025-12-03T11:11:26.317" v="3291" actId="478"/>
          <ac:spMkLst>
            <pc:docMk/>
            <pc:sldMk cId="1551721751" sldId="298"/>
            <ac:spMk id="23" creationId="{B03E3967-B7EE-FCE4-D474-C9C8B6DCEE7C}"/>
          </ac:spMkLst>
        </pc:spChg>
        <pc:picChg chg="add del mod">
          <ac:chgData name="염수민" userId="17805c6c-a83a-49fc-adb9-23cfa1e16462" providerId="ADAL" clId="{ECF528F7-F223-5B87-8CFE-382988EAA5B2}" dt="2025-12-03T11:35:15.984" v="3605" actId="478"/>
          <ac:picMkLst>
            <pc:docMk/>
            <pc:sldMk cId="1551721751" sldId="298"/>
            <ac:picMk id="15" creationId="{71B01425-DF04-9F6F-F996-98AB6E7988E1}"/>
          </ac:picMkLst>
        </pc:picChg>
        <pc:picChg chg="add del mod">
          <ac:chgData name="염수민" userId="17805c6c-a83a-49fc-adb9-23cfa1e16462" providerId="ADAL" clId="{ECF528F7-F223-5B87-8CFE-382988EAA5B2}" dt="2025-12-03T11:36:19.417" v="3613" actId="478"/>
          <ac:picMkLst>
            <pc:docMk/>
            <pc:sldMk cId="1551721751" sldId="298"/>
            <ac:picMk id="17" creationId="{B9F1BF25-914B-A2A2-FC83-EA9C445DA8E8}"/>
          </ac:picMkLst>
        </pc:picChg>
        <pc:picChg chg="add del mod">
          <ac:chgData name="염수민" userId="17805c6c-a83a-49fc-adb9-23cfa1e16462" providerId="ADAL" clId="{ECF528F7-F223-5B87-8CFE-382988EAA5B2}" dt="2025-12-03T11:39:06.288" v="3640" actId="478"/>
          <ac:picMkLst>
            <pc:docMk/>
            <pc:sldMk cId="1551721751" sldId="298"/>
            <ac:picMk id="20" creationId="{B34DFE5C-BC7D-6AA2-109C-3FB810C05544}"/>
          </ac:picMkLst>
        </pc:picChg>
        <pc:picChg chg="del">
          <ac:chgData name="염수민" userId="17805c6c-a83a-49fc-adb9-23cfa1e16462" providerId="ADAL" clId="{ECF528F7-F223-5B87-8CFE-382988EAA5B2}" dt="2025-12-03T11:11:24.232" v="3290" actId="478"/>
          <ac:picMkLst>
            <pc:docMk/>
            <pc:sldMk cId="1551721751" sldId="298"/>
            <ac:picMk id="22" creationId="{ECE1EC6B-CEAB-B5F4-0B0C-A84F4223AF8E}"/>
          </ac:picMkLst>
        </pc:picChg>
        <pc:picChg chg="add del mod">
          <ac:chgData name="염수민" userId="17805c6c-a83a-49fc-adb9-23cfa1e16462" providerId="ADAL" clId="{ECF528F7-F223-5B87-8CFE-382988EAA5B2}" dt="2025-12-03T11:46:04.860" v="3902" actId="478"/>
          <ac:picMkLst>
            <pc:docMk/>
            <pc:sldMk cId="1551721751" sldId="298"/>
            <ac:picMk id="24" creationId="{89D5ED8A-F686-D443-022A-3DDCAB40336E}"/>
          </ac:picMkLst>
        </pc:picChg>
        <pc:picChg chg="add del mod">
          <ac:chgData name="염수민" userId="17805c6c-a83a-49fc-adb9-23cfa1e16462" providerId="ADAL" clId="{ECF528F7-F223-5B87-8CFE-382988EAA5B2}" dt="2025-12-03T11:45:54.595" v="3901" actId="478"/>
          <ac:picMkLst>
            <pc:docMk/>
            <pc:sldMk cId="1551721751" sldId="298"/>
            <ac:picMk id="25" creationId="{1C95C5B9-B4F8-0602-A272-993637C3382A}"/>
          </ac:picMkLst>
        </pc:picChg>
        <pc:picChg chg="add del mod">
          <ac:chgData name="염수민" userId="17805c6c-a83a-49fc-adb9-23cfa1e16462" providerId="ADAL" clId="{ECF528F7-F223-5B87-8CFE-382988EAA5B2}" dt="2025-12-03T11:54:27.351" v="3948" actId="478"/>
          <ac:picMkLst>
            <pc:docMk/>
            <pc:sldMk cId="1551721751" sldId="298"/>
            <ac:picMk id="27" creationId="{0D4B14E9-492E-D8D6-99AD-F48378C718D6}"/>
          </ac:picMkLst>
        </pc:picChg>
        <pc:picChg chg="add del mod">
          <ac:chgData name="염수민" userId="17805c6c-a83a-49fc-adb9-23cfa1e16462" providerId="ADAL" clId="{ECF528F7-F223-5B87-8CFE-382988EAA5B2}" dt="2025-12-03T12:10:07.658" v="3965" actId="478"/>
          <ac:picMkLst>
            <pc:docMk/>
            <pc:sldMk cId="1551721751" sldId="298"/>
            <ac:picMk id="29" creationId="{B1DF2B94-AE4E-B330-03BC-C8478F8FC077}"/>
          </ac:picMkLst>
        </pc:picChg>
        <pc:picChg chg="add del mod">
          <ac:chgData name="염수민" userId="17805c6c-a83a-49fc-adb9-23cfa1e16462" providerId="ADAL" clId="{ECF528F7-F223-5B87-8CFE-382988EAA5B2}" dt="2025-12-03T12:23:56.855" v="4044" actId="478"/>
          <ac:picMkLst>
            <pc:docMk/>
            <pc:sldMk cId="1551721751" sldId="298"/>
            <ac:picMk id="16391" creationId="{08208065-EE83-6F47-0D90-16D428BB0CF0}"/>
          </ac:picMkLst>
        </pc:picChg>
        <pc:picChg chg="add mod">
          <ac:chgData name="염수민" userId="17805c6c-a83a-49fc-adb9-23cfa1e16462" providerId="ADAL" clId="{ECF528F7-F223-5B87-8CFE-382988EAA5B2}" dt="2025-12-03T12:24:51.103" v="4052" actId="1076"/>
          <ac:picMkLst>
            <pc:docMk/>
            <pc:sldMk cId="1551721751" sldId="298"/>
            <ac:picMk id="16393" creationId="{B14DF772-DC88-24EE-4A13-29D71FFA3B77}"/>
          </ac:picMkLst>
        </pc:picChg>
      </pc:sldChg>
      <pc:sldChg chg="add del setBg">
        <pc:chgData name="염수민" userId="17805c6c-a83a-49fc-adb9-23cfa1e16462" providerId="ADAL" clId="{ECF528F7-F223-5B87-8CFE-382988EAA5B2}" dt="2025-12-03T11:48:22.305" v="3908" actId="2696"/>
        <pc:sldMkLst>
          <pc:docMk/>
          <pc:sldMk cId="538122994" sldId="299"/>
        </pc:sldMkLst>
      </pc:sldChg>
      <pc:sldChg chg="addSp delSp modSp add del mod modTransition">
        <pc:chgData name="염수민" userId="17805c6c-a83a-49fc-adb9-23cfa1e16462" providerId="ADAL" clId="{ECF528F7-F223-5B87-8CFE-382988EAA5B2}" dt="2025-12-03T12:23:27.186" v="4035" actId="2696"/>
        <pc:sldMkLst>
          <pc:docMk/>
          <pc:sldMk cId="711127550" sldId="299"/>
        </pc:sldMkLst>
        <pc:picChg chg="add del mod">
          <ac:chgData name="염수민" userId="17805c6c-a83a-49fc-adb9-23cfa1e16462" providerId="ADAL" clId="{ECF528F7-F223-5B87-8CFE-382988EAA5B2}" dt="2025-12-03T12:10:10.041" v="3966" actId="478"/>
          <ac:picMkLst>
            <pc:docMk/>
            <pc:sldMk cId="711127550" sldId="299"/>
            <ac:picMk id="2" creationId="{E476EBAE-08C7-3BDC-E504-55992FB95AC7}"/>
          </ac:picMkLst>
        </pc:picChg>
        <pc:picChg chg="del mod">
          <ac:chgData name="염수민" userId="17805c6c-a83a-49fc-adb9-23cfa1e16462" providerId="ADAL" clId="{ECF528F7-F223-5B87-8CFE-382988EAA5B2}" dt="2025-12-03T12:10:11.787" v="3967" actId="478"/>
          <ac:picMkLst>
            <pc:docMk/>
            <pc:sldMk cId="711127550" sldId="299"/>
            <ac:picMk id="27" creationId="{13A85293-D5B7-7D85-CC80-CBA2A76C1576}"/>
          </ac:picMkLst>
        </pc:picChg>
        <pc:picChg chg="del mod">
          <ac:chgData name="염수민" userId="17805c6c-a83a-49fc-adb9-23cfa1e16462" providerId="ADAL" clId="{ECF528F7-F223-5B87-8CFE-382988EAA5B2}" dt="2025-12-03T11:51:19.763" v="3939" actId="478"/>
          <ac:picMkLst>
            <pc:docMk/>
            <pc:sldMk cId="711127550" sldId="299"/>
            <ac:picMk id="29" creationId="{9B813424-0898-185B-BF0D-54935891B734}"/>
          </ac:picMkLst>
        </pc:picChg>
        <pc:picChg chg="mod">
          <ac:chgData name="염수민" userId="17805c6c-a83a-49fc-adb9-23cfa1e16462" providerId="ADAL" clId="{ECF528F7-F223-5B87-8CFE-382988EAA5B2}" dt="2025-12-03T11:52:30.721" v="3945" actId="1076"/>
          <ac:picMkLst>
            <pc:docMk/>
            <pc:sldMk cId="711127550" sldId="299"/>
            <ac:picMk id="16391" creationId="{A600D07F-E087-FECA-E56C-405D6C6A8BA2}"/>
          </ac:picMkLst>
        </pc:picChg>
      </pc:sldChg>
      <pc:sldChg chg="add del setBg">
        <pc:chgData name="염수민" userId="17805c6c-a83a-49fc-adb9-23cfa1e16462" providerId="ADAL" clId="{ECF528F7-F223-5B87-8CFE-382988EAA5B2}" dt="2025-12-03T11:48:26.126" v="3910"/>
        <pc:sldMkLst>
          <pc:docMk/>
          <pc:sldMk cId="4048204507" sldId="299"/>
        </pc:sldMkLst>
      </pc:sldChg>
      <pc:sldChg chg="add del setBg">
        <pc:chgData name="염수민" userId="17805c6c-a83a-49fc-adb9-23cfa1e16462" providerId="ADAL" clId="{ECF528F7-F223-5B87-8CFE-382988EAA5B2}" dt="2025-12-03T12:10:18.089" v="3969"/>
        <pc:sldMkLst>
          <pc:docMk/>
          <pc:sldMk cId="2042317665" sldId="300"/>
        </pc:sldMkLst>
      </pc:sldChg>
      <pc:sldChg chg="modSp add del">
        <pc:chgData name="염수민" userId="17805c6c-a83a-49fc-adb9-23cfa1e16462" providerId="ADAL" clId="{ECF528F7-F223-5B87-8CFE-382988EAA5B2}" dt="2025-12-03T12:23:27.661" v="4036" actId="2696"/>
        <pc:sldMkLst>
          <pc:docMk/>
          <pc:sldMk cId="3268677615" sldId="300"/>
        </pc:sldMkLst>
        <pc:picChg chg="mod">
          <ac:chgData name="염수민" userId="17805c6c-a83a-49fc-adb9-23cfa1e16462" providerId="ADAL" clId="{ECF528F7-F223-5B87-8CFE-382988EAA5B2}" dt="2025-12-03T12:10:41.132" v="3977" actId="1076"/>
          <ac:picMkLst>
            <pc:docMk/>
            <pc:sldMk cId="3268677615" sldId="300"/>
            <ac:picMk id="16391" creationId="{A5865C0B-3673-020D-684A-937FC76A8B50}"/>
          </ac:picMkLst>
        </pc:picChg>
      </pc:sldChg>
      <pc:sldChg chg="add del setBg">
        <pc:chgData name="염수민" userId="17805c6c-a83a-49fc-adb9-23cfa1e16462" providerId="ADAL" clId="{ECF528F7-F223-5B87-8CFE-382988EAA5B2}" dt="2025-12-03T11:49:37.980" v="3920" actId="2696"/>
        <pc:sldMkLst>
          <pc:docMk/>
          <pc:sldMk cId="3785641525" sldId="300"/>
        </pc:sldMkLst>
      </pc:sldChg>
      <pc:sldChg chg="add del setBg">
        <pc:chgData name="염수민" userId="17805c6c-a83a-49fc-adb9-23cfa1e16462" providerId="ADAL" clId="{ECF528F7-F223-5B87-8CFE-382988EAA5B2}" dt="2025-12-03T12:10:21.086" v="3972"/>
        <pc:sldMkLst>
          <pc:docMk/>
          <pc:sldMk cId="4193755874" sldId="301"/>
        </pc:sldMkLst>
      </pc:sldChg>
      <pc:sldChg chg="modSp add del">
        <pc:chgData name="염수민" userId="17805c6c-a83a-49fc-adb9-23cfa1e16462" providerId="ADAL" clId="{ECF528F7-F223-5B87-8CFE-382988EAA5B2}" dt="2025-12-03T12:23:27.843" v="4037" actId="2696"/>
        <pc:sldMkLst>
          <pc:docMk/>
          <pc:sldMk cId="4238491890" sldId="301"/>
        </pc:sldMkLst>
        <pc:picChg chg="mod">
          <ac:chgData name="염수민" userId="17805c6c-a83a-49fc-adb9-23cfa1e16462" providerId="ADAL" clId="{ECF528F7-F223-5B87-8CFE-382988EAA5B2}" dt="2025-12-03T12:10:51.610" v="3981" actId="1076"/>
          <ac:picMkLst>
            <pc:docMk/>
            <pc:sldMk cId="4238491890" sldId="301"/>
            <ac:picMk id="16391" creationId="{DAC55A7E-5523-1662-6EFB-B2D25E70A0E3}"/>
          </ac:picMkLst>
        </pc:picChg>
      </pc:sldChg>
      <pc:sldChg chg="add del setBg">
        <pc:chgData name="염수민" userId="17805c6c-a83a-49fc-adb9-23cfa1e16462" providerId="ADAL" clId="{ECF528F7-F223-5B87-8CFE-382988EAA5B2}" dt="2025-12-03T12:11:06.336" v="3984"/>
        <pc:sldMkLst>
          <pc:docMk/>
          <pc:sldMk cId="925614203" sldId="302"/>
        </pc:sldMkLst>
      </pc:sldChg>
      <pc:sldChg chg="add del setBg">
        <pc:chgData name="염수민" userId="17805c6c-a83a-49fc-adb9-23cfa1e16462" providerId="ADAL" clId="{ECF528F7-F223-5B87-8CFE-382988EAA5B2}" dt="2025-12-03T12:10:23.579" v="3975"/>
        <pc:sldMkLst>
          <pc:docMk/>
          <pc:sldMk cId="1135159605" sldId="302"/>
        </pc:sldMkLst>
      </pc:sldChg>
      <pc:sldChg chg="add del">
        <pc:chgData name="염수민" userId="17805c6c-a83a-49fc-adb9-23cfa1e16462" providerId="ADAL" clId="{ECF528F7-F223-5B87-8CFE-382988EAA5B2}" dt="2025-12-03T12:10:59.927" v="3982" actId="2696"/>
        <pc:sldMkLst>
          <pc:docMk/>
          <pc:sldMk cId="1450922424" sldId="302"/>
        </pc:sldMkLst>
      </pc:sldChg>
      <pc:sldChg chg="modSp add del">
        <pc:chgData name="염수민" userId="17805c6c-a83a-49fc-adb9-23cfa1e16462" providerId="ADAL" clId="{ECF528F7-F223-5B87-8CFE-382988EAA5B2}" dt="2025-12-03T12:23:28.004" v="4038" actId="2696"/>
        <pc:sldMkLst>
          <pc:docMk/>
          <pc:sldMk cId="3201807608" sldId="302"/>
        </pc:sldMkLst>
        <pc:picChg chg="mod">
          <ac:chgData name="염수민" userId="17805c6c-a83a-49fc-adb9-23cfa1e16462" providerId="ADAL" clId="{ECF528F7-F223-5B87-8CFE-382988EAA5B2}" dt="2025-12-03T12:11:14.780" v="3987" actId="1076"/>
          <ac:picMkLst>
            <pc:docMk/>
            <pc:sldMk cId="3201807608" sldId="302"/>
            <ac:picMk id="16391" creationId="{94C6F64A-595E-5057-4609-7731589F5790}"/>
          </ac:picMkLst>
        </pc:picChg>
      </pc:sldChg>
      <pc:sldChg chg="add del setBg">
        <pc:chgData name="염수민" userId="17805c6c-a83a-49fc-adb9-23cfa1e16462" providerId="ADAL" clId="{ECF528F7-F223-5B87-8CFE-382988EAA5B2}" dt="2025-12-03T12:11:19.756" v="3989"/>
        <pc:sldMkLst>
          <pc:docMk/>
          <pc:sldMk cId="2894026732" sldId="303"/>
        </pc:sldMkLst>
      </pc:sldChg>
      <pc:sldChg chg="modSp add del modTransition">
        <pc:chgData name="염수민" userId="17805c6c-a83a-49fc-adb9-23cfa1e16462" providerId="ADAL" clId="{ECF528F7-F223-5B87-8CFE-382988EAA5B2}" dt="2025-12-03T12:23:28.108" v="4039" actId="2696"/>
        <pc:sldMkLst>
          <pc:docMk/>
          <pc:sldMk cId="3316607471" sldId="303"/>
        </pc:sldMkLst>
        <pc:picChg chg="mod">
          <ac:chgData name="염수민" userId="17805c6c-a83a-49fc-adb9-23cfa1e16462" providerId="ADAL" clId="{ECF528F7-F223-5B87-8CFE-382988EAA5B2}" dt="2025-12-03T12:11:27.350" v="3993" actId="1076"/>
          <ac:picMkLst>
            <pc:docMk/>
            <pc:sldMk cId="3316607471" sldId="303"/>
            <ac:picMk id="16391" creationId="{068BAF53-4711-C957-0794-283C771AC88E}"/>
          </ac:picMkLst>
        </pc:picChg>
      </pc:sldChg>
      <pc:sldChg chg="modSp add del">
        <pc:chgData name="염수민" userId="17805c6c-a83a-49fc-adb9-23cfa1e16462" providerId="ADAL" clId="{ECF528F7-F223-5B87-8CFE-382988EAA5B2}" dt="2025-12-03T12:23:28.363" v="4040" actId="2696"/>
        <pc:sldMkLst>
          <pc:docMk/>
          <pc:sldMk cId="289151916" sldId="304"/>
        </pc:sldMkLst>
        <pc:picChg chg="mod">
          <ac:chgData name="염수민" userId="17805c6c-a83a-49fc-adb9-23cfa1e16462" providerId="ADAL" clId="{ECF528F7-F223-5B87-8CFE-382988EAA5B2}" dt="2025-12-03T12:13:56.569" v="4018" actId="1076"/>
          <ac:picMkLst>
            <pc:docMk/>
            <pc:sldMk cId="289151916" sldId="304"/>
            <ac:picMk id="16391" creationId="{47DC57CB-84A4-EE3B-72BF-2AE6F678F610}"/>
          </ac:picMkLst>
        </pc:picChg>
      </pc:sldChg>
      <pc:sldChg chg="add del setBg">
        <pc:chgData name="염수민" userId="17805c6c-a83a-49fc-adb9-23cfa1e16462" providerId="ADAL" clId="{ECF528F7-F223-5B87-8CFE-382988EAA5B2}" dt="2025-12-03T12:11:31.622" v="3995"/>
        <pc:sldMkLst>
          <pc:docMk/>
          <pc:sldMk cId="1472232889" sldId="304"/>
        </pc:sldMkLst>
      </pc:sldChg>
      <pc:sldChg chg="modSp add del">
        <pc:chgData name="염수민" userId="17805c6c-a83a-49fc-adb9-23cfa1e16462" providerId="ADAL" clId="{ECF528F7-F223-5B87-8CFE-382988EAA5B2}" dt="2025-12-03T12:23:29.355" v="4041" actId="2696"/>
        <pc:sldMkLst>
          <pc:docMk/>
          <pc:sldMk cId="11979888" sldId="305"/>
        </pc:sldMkLst>
        <pc:picChg chg="mod">
          <ac:chgData name="염수민" userId="17805c6c-a83a-49fc-adb9-23cfa1e16462" providerId="ADAL" clId="{ECF528F7-F223-5B87-8CFE-382988EAA5B2}" dt="2025-12-03T12:12:43.188" v="4007" actId="1076"/>
          <ac:picMkLst>
            <pc:docMk/>
            <pc:sldMk cId="11979888" sldId="305"/>
            <ac:picMk id="16391" creationId="{DCF8CF99-ADBF-D645-C530-992E4E12498B}"/>
          </ac:picMkLst>
        </pc:picChg>
      </pc:sldChg>
      <pc:sldChg chg="add del setBg">
        <pc:chgData name="염수민" userId="17805c6c-a83a-49fc-adb9-23cfa1e16462" providerId="ADAL" clId="{ECF528F7-F223-5B87-8CFE-382988EAA5B2}" dt="2025-12-03T12:12:33.977" v="4004"/>
        <pc:sldMkLst>
          <pc:docMk/>
          <pc:sldMk cId="2936437820" sldId="305"/>
        </pc:sldMkLst>
      </pc:sldChg>
      <pc:sldChg chg="add del setBg">
        <pc:chgData name="염수민" userId="17805c6c-a83a-49fc-adb9-23cfa1e16462" providerId="ADAL" clId="{ECF528F7-F223-5B87-8CFE-382988EAA5B2}" dt="2025-12-03T12:12:48.136" v="4009"/>
        <pc:sldMkLst>
          <pc:docMk/>
          <pc:sldMk cId="1324702611" sldId="306"/>
        </pc:sldMkLst>
      </pc:sldChg>
      <pc:sldChg chg="modSp add del">
        <pc:chgData name="염수민" userId="17805c6c-a83a-49fc-adb9-23cfa1e16462" providerId="ADAL" clId="{ECF528F7-F223-5B87-8CFE-382988EAA5B2}" dt="2025-12-03T12:23:30.336" v="4042" actId="2696"/>
        <pc:sldMkLst>
          <pc:docMk/>
          <pc:sldMk cId="2257921073" sldId="306"/>
        </pc:sldMkLst>
        <pc:picChg chg="mod">
          <ac:chgData name="염수민" userId="17805c6c-a83a-49fc-adb9-23cfa1e16462" providerId="ADAL" clId="{ECF528F7-F223-5B87-8CFE-382988EAA5B2}" dt="2025-12-03T12:12:59.992" v="4013" actId="1076"/>
          <ac:picMkLst>
            <pc:docMk/>
            <pc:sldMk cId="2257921073" sldId="306"/>
            <ac:picMk id="16391" creationId="{7AB08282-A3DF-C31B-D183-0A85395C4857}"/>
          </ac:picMkLst>
        </pc:picChg>
      </pc:sldChg>
      <pc:sldChg chg="modSp add del modTransition">
        <pc:chgData name="염수민" userId="17805c6c-a83a-49fc-adb9-23cfa1e16462" providerId="ADAL" clId="{ECF528F7-F223-5B87-8CFE-382988EAA5B2}" dt="2025-12-03T12:23:53.305" v="4043" actId="2696"/>
        <pc:sldMkLst>
          <pc:docMk/>
          <pc:sldMk cId="286307009" sldId="307"/>
        </pc:sldMkLst>
        <pc:picChg chg="mod">
          <ac:chgData name="염수민" userId="17805c6c-a83a-49fc-adb9-23cfa1e16462" providerId="ADAL" clId="{ECF528F7-F223-5B87-8CFE-382988EAA5B2}" dt="2025-12-03T12:13:21.129" v="4017" actId="1076"/>
          <ac:picMkLst>
            <pc:docMk/>
            <pc:sldMk cId="286307009" sldId="307"/>
            <ac:picMk id="16391" creationId="{BECAACC9-1CB5-5C11-945B-B92B323E2E7A}"/>
          </ac:picMkLst>
        </pc:picChg>
      </pc:sldChg>
      <pc:sldChg chg="add del setBg">
        <pc:chgData name="염수민" userId="17805c6c-a83a-49fc-adb9-23cfa1e16462" providerId="ADAL" clId="{ECF528F7-F223-5B87-8CFE-382988EAA5B2}" dt="2025-12-03T12:13:07.687" v="4015"/>
        <pc:sldMkLst>
          <pc:docMk/>
          <pc:sldMk cId="3786644800" sldId="307"/>
        </pc:sldMkLst>
      </pc:sldChg>
      <pc:sldChg chg="add del setBg">
        <pc:chgData name="염수민" userId="17805c6c-a83a-49fc-adb9-23cfa1e16462" providerId="ADAL" clId="{ECF528F7-F223-5B87-8CFE-382988EAA5B2}" dt="2025-12-03T12:17:22.228" v="4026"/>
        <pc:sldMkLst>
          <pc:docMk/>
          <pc:sldMk cId="394229494" sldId="308"/>
        </pc:sldMkLst>
      </pc:sldChg>
      <pc:sldChg chg="addSp delSp modSp add mod modTransition">
        <pc:chgData name="염수민" userId="17805c6c-a83a-49fc-adb9-23cfa1e16462" providerId="ADAL" clId="{ECF528F7-F223-5B87-8CFE-382988EAA5B2}" dt="2025-12-03T13:23:11.071" v="4213"/>
        <pc:sldMkLst>
          <pc:docMk/>
          <pc:sldMk cId="3484963806" sldId="308"/>
        </pc:sldMkLst>
        <pc:spChg chg="add">
          <ac:chgData name="염수민" userId="17805c6c-a83a-49fc-adb9-23cfa1e16462" providerId="ADAL" clId="{ECF528F7-F223-5B87-8CFE-382988EAA5B2}" dt="2025-12-03T12:18:16.806" v="4029"/>
          <ac:spMkLst>
            <pc:docMk/>
            <pc:sldMk cId="3484963806" sldId="308"/>
            <ac:spMk id="2" creationId="{5EBF674B-AAAF-071E-F6FB-91146A83E86E}"/>
          </ac:spMkLst>
        </pc:spChg>
        <pc:picChg chg="add del mod">
          <ac:chgData name="염수민" userId="17805c6c-a83a-49fc-adb9-23cfa1e16462" providerId="ADAL" clId="{ECF528F7-F223-5B87-8CFE-382988EAA5B2}" dt="2025-12-03T12:28:15.056" v="4095" actId="478"/>
          <ac:picMkLst>
            <pc:docMk/>
            <pc:sldMk cId="3484963806" sldId="308"/>
            <ac:picMk id="3" creationId="{8BF32754-0399-ADDB-FBA7-517DAAB2F1F5}"/>
          </ac:picMkLst>
        </pc:picChg>
        <pc:picChg chg="add del mod modCrop">
          <ac:chgData name="염수민" userId="17805c6c-a83a-49fc-adb9-23cfa1e16462" providerId="ADAL" clId="{ECF528F7-F223-5B87-8CFE-382988EAA5B2}" dt="2025-12-03T13:09:16.897" v="4168" actId="478"/>
          <ac:picMkLst>
            <pc:docMk/>
            <pc:sldMk cId="3484963806" sldId="308"/>
            <ac:picMk id="5" creationId="{0192129E-42AA-78A6-15F7-4BC3A1B3B8F3}"/>
          </ac:picMkLst>
        </pc:picChg>
        <pc:picChg chg="add del mod">
          <ac:chgData name="염수민" userId="17805c6c-a83a-49fc-adb9-23cfa1e16462" providerId="ADAL" clId="{ECF528F7-F223-5B87-8CFE-382988EAA5B2}" dt="2025-12-03T13:09:23.909" v="4172" actId="478"/>
          <ac:picMkLst>
            <pc:docMk/>
            <pc:sldMk cId="3484963806" sldId="308"/>
            <ac:picMk id="8" creationId="{11AFDF88-8CA9-17B1-CA82-FE1A9D2AAAF5}"/>
          </ac:picMkLst>
        </pc:picChg>
        <pc:picChg chg="add mod">
          <ac:chgData name="염수민" userId="17805c6c-a83a-49fc-adb9-23cfa1e16462" providerId="ADAL" clId="{ECF528F7-F223-5B87-8CFE-382988EAA5B2}" dt="2025-12-03T13:09:33.384" v="4178" actId="1076"/>
          <ac:picMkLst>
            <pc:docMk/>
            <pc:sldMk cId="3484963806" sldId="308"/>
            <ac:picMk id="10" creationId="{63745B40-2D04-CE28-6F1C-42489A3C7C40}"/>
          </ac:picMkLst>
        </pc:picChg>
        <pc:picChg chg="del">
          <ac:chgData name="염수민" userId="17805c6c-a83a-49fc-adb9-23cfa1e16462" providerId="ADAL" clId="{ECF528F7-F223-5B87-8CFE-382988EAA5B2}" dt="2025-12-03T12:17:28.418" v="4028" actId="478"/>
          <ac:picMkLst>
            <pc:docMk/>
            <pc:sldMk cId="3484963806" sldId="308"/>
            <ac:picMk id="16391" creationId="{92B0A54F-4498-BC83-A5F9-E627AB9008A0}"/>
          </ac:picMkLst>
        </pc:picChg>
        <pc:picChg chg="add">
          <ac:chgData name="염수민" userId="17805c6c-a83a-49fc-adb9-23cfa1e16462" providerId="ADAL" clId="{ECF528F7-F223-5B87-8CFE-382988EAA5B2}" dt="2025-12-03T12:18:16.806" v="4029"/>
          <ac:picMkLst>
            <pc:docMk/>
            <pc:sldMk cId="3484963806" sldId="308"/>
            <ac:picMk id="40962" creationId="{B4A94E86-E55C-E291-8905-169B160FB8DA}"/>
          </ac:picMkLst>
        </pc:picChg>
        <pc:picChg chg="add">
          <ac:chgData name="염수민" userId="17805c6c-a83a-49fc-adb9-23cfa1e16462" providerId="ADAL" clId="{ECF528F7-F223-5B87-8CFE-382988EAA5B2}" dt="2025-12-03T12:18:28.687" v="4030"/>
          <ac:picMkLst>
            <pc:docMk/>
            <pc:sldMk cId="3484963806" sldId="308"/>
            <ac:picMk id="40964" creationId="{B5FBBB60-7801-D661-5868-0AA13EBD41D1}"/>
          </ac:picMkLst>
        </pc:picChg>
        <pc:picChg chg="add mod">
          <ac:chgData name="염수민" userId="17805c6c-a83a-49fc-adb9-23cfa1e16462" providerId="ADAL" clId="{ECF528F7-F223-5B87-8CFE-382988EAA5B2}" dt="2025-12-03T12:35:07.873" v="4158" actId="1076"/>
          <ac:picMkLst>
            <pc:docMk/>
            <pc:sldMk cId="3484963806" sldId="308"/>
            <ac:picMk id="40966" creationId="{564C5DB2-8104-5976-F6E3-11636D257CE9}"/>
          </ac:picMkLst>
        </pc:picChg>
      </pc:sldChg>
      <pc:sldChg chg="add del setBg">
        <pc:chgData name="염수민" userId="17805c6c-a83a-49fc-adb9-23cfa1e16462" providerId="ADAL" clId="{ECF528F7-F223-5B87-8CFE-382988EAA5B2}" dt="2025-12-03T12:25:05.944" v="4054"/>
        <pc:sldMkLst>
          <pc:docMk/>
          <pc:sldMk cId="3522317783" sldId="309"/>
        </pc:sldMkLst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3776807642" sldId="309"/>
        </pc:sldMkLst>
        <pc:picChg chg="mod">
          <ac:chgData name="염수민" userId="17805c6c-a83a-49fc-adb9-23cfa1e16462" providerId="ADAL" clId="{ECF528F7-F223-5B87-8CFE-382988EAA5B2}" dt="2025-12-03T12:25:14.751" v="4057" actId="1076"/>
          <ac:picMkLst>
            <pc:docMk/>
            <pc:sldMk cId="3776807642" sldId="309"/>
            <ac:picMk id="16393" creationId="{B3986EAF-2B27-37C2-99DE-91C648D87D3C}"/>
          </ac:picMkLst>
        </pc:picChg>
      </pc:sldChg>
      <pc:sldChg chg="add del setBg">
        <pc:chgData name="염수민" userId="17805c6c-a83a-49fc-adb9-23cfa1e16462" providerId="ADAL" clId="{ECF528F7-F223-5B87-8CFE-382988EAA5B2}" dt="2025-12-03T12:25:20.344" v="4059"/>
        <pc:sldMkLst>
          <pc:docMk/>
          <pc:sldMk cId="1600951149" sldId="310"/>
        </pc:sldMkLst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4070518106" sldId="310"/>
        </pc:sldMkLst>
        <pc:picChg chg="mod">
          <ac:chgData name="염수민" userId="17805c6c-a83a-49fc-adb9-23cfa1e16462" providerId="ADAL" clId="{ECF528F7-F223-5B87-8CFE-382988EAA5B2}" dt="2025-12-03T12:25:31.943" v="4062" actId="1076"/>
          <ac:picMkLst>
            <pc:docMk/>
            <pc:sldMk cId="4070518106" sldId="310"/>
            <ac:picMk id="16393" creationId="{C56C873A-BC00-CEC2-B322-6C84DAC3152F}"/>
          </ac:picMkLst>
        </pc:picChg>
      </pc:sldChg>
      <pc:sldChg chg="add del setBg">
        <pc:chgData name="염수민" userId="17805c6c-a83a-49fc-adb9-23cfa1e16462" providerId="ADAL" clId="{ECF528F7-F223-5B87-8CFE-382988EAA5B2}" dt="2025-12-03T12:25:39.378" v="4064"/>
        <pc:sldMkLst>
          <pc:docMk/>
          <pc:sldMk cId="1024055404" sldId="311"/>
        </pc:sldMkLst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1661061157" sldId="311"/>
        </pc:sldMkLst>
        <pc:picChg chg="mod">
          <ac:chgData name="염수민" userId="17805c6c-a83a-49fc-adb9-23cfa1e16462" providerId="ADAL" clId="{ECF528F7-F223-5B87-8CFE-382988EAA5B2}" dt="2025-12-03T12:25:48.008" v="4066" actId="1076"/>
          <ac:picMkLst>
            <pc:docMk/>
            <pc:sldMk cId="1661061157" sldId="311"/>
            <ac:picMk id="16393" creationId="{D8BA8215-57E3-E5ED-2168-D7E3BEA0A5FE}"/>
          </ac:picMkLst>
        </pc:picChg>
      </pc:sldChg>
      <pc:sldChg chg="add del setBg">
        <pc:chgData name="염수민" userId="17805c6c-a83a-49fc-adb9-23cfa1e16462" providerId="ADAL" clId="{ECF528F7-F223-5B87-8CFE-382988EAA5B2}" dt="2025-12-03T12:25:52.717" v="4068"/>
        <pc:sldMkLst>
          <pc:docMk/>
          <pc:sldMk cId="63685654" sldId="312"/>
        </pc:sldMkLst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412001608" sldId="312"/>
        </pc:sldMkLst>
        <pc:picChg chg="mod">
          <ac:chgData name="염수민" userId="17805c6c-a83a-49fc-adb9-23cfa1e16462" providerId="ADAL" clId="{ECF528F7-F223-5B87-8CFE-382988EAA5B2}" dt="2025-12-03T12:26:00.038" v="4071" actId="1076"/>
          <ac:picMkLst>
            <pc:docMk/>
            <pc:sldMk cId="412001608" sldId="312"/>
            <ac:picMk id="16393" creationId="{4E08471B-78E3-C0F4-1182-8C3FB8C61574}"/>
          </ac:picMkLst>
        </pc:picChg>
      </pc:sldChg>
      <pc:sldChg chg="add del setBg">
        <pc:chgData name="염수민" userId="17805c6c-a83a-49fc-adb9-23cfa1e16462" providerId="ADAL" clId="{ECF528F7-F223-5B87-8CFE-382988EAA5B2}" dt="2025-12-03T12:26:04.716" v="4073"/>
        <pc:sldMkLst>
          <pc:docMk/>
          <pc:sldMk cId="2152320431" sldId="313"/>
        </pc:sldMkLst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2595529318" sldId="313"/>
        </pc:sldMkLst>
        <pc:picChg chg="mod">
          <ac:chgData name="염수민" userId="17805c6c-a83a-49fc-adb9-23cfa1e16462" providerId="ADAL" clId="{ECF528F7-F223-5B87-8CFE-382988EAA5B2}" dt="2025-12-03T12:26:07.838" v="4075" actId="1076"/>
          <ac:picMkLst>
            <pc:docMk/>
            <pc:sldMk cId="2595529318" sldId="313"/>
            <ac:picMk id="16393" creationId="{657B5CBA-D4A0-C8A6-B77D-C02B5F7521BE}"/>
          </ac:picMkLst>
        </pc:picChg>
      </pc:sldChg>
      <pc:sldChg chg="add del setBg">
        <pc:chgData name="염수민" userId="17805c6c-a83a-49fc-adb9-23cfa1e16462" providerId="ADAL" clId="{ECF528F7-F223-5B87-8CFE-382988EAA5B2}" dt="2025-12-03T12:26:11.918" v="4077"/>
        <pc:sldMkLst>
          <pc:docMk/>
          <pc:sldMk cId="1046324493" sldId="314"/>
        </pc:sldMkLst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1717262239" sldId="314"/>
        </pc:sldMkLst>
        <pc:picChg chg="mod">
          <ac:chgData name="염수민" userId="17805c6c-a83a-49fc-adb9-23cfa1e16462" providerId="ADAL" clId="{ECF528F7-F223-5B87-8CFE-382988EAA5B2}" dt="2025-12-03T12:26:18.568" v="4079" actId="1076"/>
          <ac:picMkLst>
            <pc:docMk/>
            <pc:sldMk cId="1717262239" sldId="314"/>
            <ac:picMk id="16393" creationId="{3ECAF99C-7768-544F-DF3D-568957831C95}"/>
          </ac:picMkLst>
        </pc:picChg>
      </pc:sldChg>
      <pc:sldChg chg="modSp add modTransition">
        <pc:chgData name="염수민" userId="17805c6c-a83a-49fc-adb9-23cfa1e16462" providerId="ADAL" clId="{ECF528F7-F223-5B87-8CFE-382988EAA5B2}" dt="2025-12-03T13:29:33.692" v="4215"/>
        <pc:sldMkLst>
          <pc:docMk/>
          <pc:sldMk cId="537854237" sldId="315"/>
        </pc:sldMkLst>
        <pc:picChg chg="mod">
          <ac:chgData name="염수민" userId="17805c6c-a83a-49fc-adb9-23cfa1e16462" providerId="ADAL" clId="{ECF528F7-F223-5B87-8CFE-382988EAA5B2}" dt="2025-12-03T12:27:15.805" v="4089" actId="1076"/>
          <ac:picMkLst>
            <pc:docMk/>
            <pc:sldMk cId="537854237" sldId="315"/>
            <ac:picMk id="16393" creationId="{3B0DB610-1A02-FC0C-DDF7-9CF8AE6CA23A}"/>
          </ac:picMkLst>
        </pc:picChg>
      </pc:sldChg>
      <pc:sldChg chg="add del setBg">
        <pc:chgData name="염수민" userId="17805c6c-a83a-49fc-adb9-23cfa1e16462" providerId="ADAL" clId="{ECF528F7-F223-5B87-8CFE-382988EAA5B2}" dt="2025-12-03T12:26:23.659" v="4081"/>
        <pc:sldMkLst>
          <pc:docMk/>
          <pc:sldMk cId="1463014497" sldId="315"/>
        </pc:sldMkLst>
      </pc:sldChg>
      <pc:sldChg chg="modSp add del">
        <pc:chgData name="염수민" userId="17805c6c-a83a-49fc-adb9-23cfa1e16462" providerId="ADAL" clId="{ECF528F7-F223-5B87-8CFE-382988EAA5B2}" dt="2025-12-03T12:27:08.568" v="4088" actId="2696"/>
        <pc:sldMkLst>
          <pc:docMk/>
          <pc:sldMk cId="2712819" sldId="316"/>
        </pc:sldMkLst>
        <pc:picChg chg="mod">
          <ac:chgData name="염수민" userId="17805c6c-a83a-49fc-adb9-23cfa1e16462" providerId="ADAL" clId="{ECF528F7-F223-5B87-8CFE-382988EAA5B2}" dt="2025-12-03T12:26:36.354" v="4087" actId="1076"/>
          <ac:picMkLst>
            <pc:docMk/>
            <pc:sldMk cId="2712819" sldId="316"/>
            <ac:picMk id="16393" creationId="{20B03691-792C-5A0F-3998-176F71E058FA}"/>
          </ac:picMkLst>
        </pc:picChg>
      </pc:sldChg>
      <pc:sldChg chg="add del setBg">
        <pc:chgData name="염수민" userId="17805c6c-a83a-49fc-adb9-23cfa1e16462" providerId="ADAL" clId="{ECF528F7-F223-5B87-8CFE-382988EAA5B2}" dt="2025-12-03T12:26:33.083" v="4085"/>
        <pc:sldMkLst>
          <pc:docMk/>
          <pc:sldMk cId="229710933" sldId="316"/>
        </pc:sldMkLst>
      </pc:sldChg>
      <pc:sldChg chg="add del setBg">
        <pc:chgData name="염수민" userId="17805c6c-a83a-49fc-adb9-23cfa1e16462" providerId="ADAL" clId="{ECF528F7-F223-5B87-8CFE-382988EAA5B2}" dt="2025-12-03T12:36:37.429" v="4161"/>
        <pc:sldMkLst>
          <pc:docMk/>
          <pc:sldMk cId="1329812365" sldId="316"/>
        </pc:sldMkLst>
      </pc:sldChg>
      <pc:sldChg chg="addSp delSp modSp add mod modTransition">
        <pc:chgData name="염수민" userId="17805c6c-a83a-49fc-adb9-23cfa1e16462" providerId="ADAL" clId="{ECF528F7-F223-5B87-8CFE-382988EAA5B2}" dt="2025-12-03T13:23:15.369" v="4214"/>
        <pc:sldMkLst>
          <pc:docMk/>
          <pc:sldMk cId="1808254453" sldId="316"/>
        </pc:sldMkLst>
        <pc:picChg chg="add mod">
          <ac:chgData name="염수민" userId="17805c6c-a83a-49fc-adb9-23cfa1e16462" providerId="ADAL" clId="{ECF528F7-F223-5B87-8CFE-382988EAA5B2}" dt="2025-12-03T13:09:56.868" v="4184" actId="1076"/>
          <ac:picMkLst>
            <pc:docMk/>
            <pc:sldMk cId="1808254453" sldId="316"/>
            <ac:picMk id="3" creationId="{BEB23908-4EE7-0B70-9F16-742642BC55D6}"/>
          </ac:picMkLst>
        </pc:picChg>
        <pc:picChg chg="del">
          <ac:chgData name="염수민" userId="17805c6c-a83a-49fc-adb9-23cfa1e16462" providerId="ADAL" clId="{ECF528F7-F223-5B87-8CFE-382988EAA5B2}" dt="2025-12-03T12:36:40.175" v="4164" actId="478"/>
          <ac:picMkLst>
            <pc:docMk/>
            <pc:sldMk cId="1808254453" sldId="316"/>
            <ac:picMk id="5" creationId="{801A41FF-7993-183E-A04A-A59722A8CFF6}"/>
          </ac:picMkLst>
        </pc:picChg>
        <pc:picChg chg="del">
          <ac:chgData name="염수민" userId="17805c6c-a83a-49fc-adb9-23cfa1e16462" providerId="ADAL" clId="{ECF528F7-F223-5B87-8CFE-382988EAA5B2}" dt="2025-12-03T12:36:39.468" v="4163" actId="478"/>
          <ac:picMkLst>
            <pc:docMk/>
            <pc:sldMk cId="1808254453" sldId="316"/>
            <ac:picMk id="40966" creationId="{1A83133B-55E1-5195-C2FE-C47D896C9A25}"/>
          </ac:picMkLst>
        </pc:picChg>
        <pc:picChg chg="add mod">
          <ac:chgData name="염수민" userId="17805c6c-a83a-49fc-adb9-23cfa1e16462" providerId="ADAL" clId="{ECF528F7-F223-5B87-8CFE-382988EAA5B2}" dt="2025-12-03T12:40:26.903" v="4167" actId="1076"/>
          <ac:picMkLst>
            <pc:docMk/>
            <pc:sldMk cId="1808254453" sldId="316"/>
            <ac:picMk id="59394" creationId="{ABEF6710-F61D-8004-3E50-E63198D32036}"/>
          </ac:picMkLst>
        </pc:picChg>
      </pc:sldChg>
    </pc:docChg>
  </pc:docChgLst>
  <pc:docChgLst>
    <pc:chgData name="게스트 사용자" userId="S::urn:spo:tenantanon#3109d4ab-a27d-423a-9e49-89bd4003003a::" providerId="AD" clId="Web-{E1C8FF00-8F5C-76DC-F8BA-CD9AB3E30541}"/>
    <pc:docChg chg="addSld delSld modSld sldOrd modSection">
      <pc:chgData name="게스트 사용자" userId="S::urn:spo:tenantanon#3109d4ab-a27d-423a-9e49-89bd4003003a::" providerId="AD" clId="Web-{E1C8FF00-8F5C-76DC-F8BA-CD9AB3E30541}" dt="2025-12-02T11:36:22.506" v="52"/>
      <pc:docMkLst>
        <pc:docMk/>
      </pc:docMkLst>
      <pc:sldChg chg="ord">
        <pc:chgData name="게스트 사용자" userId="S::urn:spo:tenantanon#3109d4ab-a27d-423a-9e49-89bd4003003a::" providerId="AD" clId="Web-{E1C8FF00-8F5C-76DC-F8BA-CD9AB3E30541}" dt="2025-12-02T11:34:51.255" v="26"/>
        <pc:sldMkLst>
          <pc:docMk/>
          <pc:sldMk cId="309647762" sldId="278"/>
        </pc:sldMkLst>
      </pc:sldChg>
      <pc:sldChg chg="addSp delSp modSp">
        <pc:chgData name="게스트 사용자" userId="S::urn:spo:tenantanon#3109d4ab-a27d-423a-9e49-89bd4003003a::" providerId="AD" clId="Web-{E1C8FF00-8F5C-76DC-F8BA-CD9AB3E30541}" dt="2025-12-02T11:26:03.098" v="25" actId="1076"/>
        <pc:sldMkLst>
          <pc:docMk/>
          <pc:sldMk cId="1906413168" sldId="281"/>
        </pc:sldMkLst>
        <pc:picChg chg="add mod modCrop">
          <ac:chgData name="게스트 사용자" userId="S::urn:spo:tenantanon#3109d4ab-a27d-423a-9e49-89bd4003003a::" providerId="AD" clId="Web-{E1C8FF00-8F5C-76DC-F8BA-CD9AB3E30541}" dt="2025-12-02T11:24:51.222" v="21" actId="1076"/>
          <ac:picMkLst>
            <pc:docMk/>
            <pc:sldMk cId="1906413168" sldId="281"/>
            <ac:picMk id="2" creationId="{BEF22D13-8BB4-B4E2-363B-282E517E2688}"/>
          </ac:picMkLst>
        </pc:picChg>
        <pc:picChg chg="add del mod">
          <ac:chgData name="게스트 사용자" userId="S::urn:spo:tenantanon#3109d4ab-a27d-423a-9e49-89bd4003003a::" providerId="AD" clId="Web-{E1C8FF00-8F5C-76DC-F8BA-CD9AB3E30541}" dt="2025-12-02T11:24:14.003" v="12"/>
          <ac:picMkLst>
            <pc:docMk/>
            <pc:sldMk cId="1906413168" sldId="281"/>
            <ac:picMk id="3" creationId="{4A2588F0-51C0-6252-F998-532D1D81B830}"/>
          </ac:picMkLst>
        </pc:picChg>
        <pc:picChg chg="add mod">
          <ac:chgData name="게스트 사용자" userId="S::urn:spo:tenantanon#3109d4ab-a27d-423a-9e49-89bd4003003a::" providerId="AD" clId="Web-{E1C8FF00-8F5C-76DC-F8BA-CD9AB3E30541}" dt="2025-12-02T11:26:03.098" v="25" actId="1076"/>
          <ac:picMkLst>
            <pc:docMk/>
            <pc:sldMk cId="1906413168" sldId="281"/>
            <ac:picMk id="4" creationId="{8AFC22B9-AE59-502D-1EE1-FCEA4BA9C42F}"/>
          </ac:picMkLst>
        </pc:picChg>
        <pc:picChg chg="del">
          <ac:chgData name="게스트 사용자" userId="S::urn:spo:tenantanon#3109d4ab-a27d-423a-9e49-89bd4003003a::" providerId="AD" clId="Web-{E1C8FF00-8F5C-76DC-F8BA-CD9AB3E30541}" dt="2025-12-02T11:23:41.987" v="2"/>
          <ac:picMkLst>
            <pc:docMk/>
            <pc:sldMk cId="1906413168" sldId="281"/>
            <ac:picMk id="1026" creationId="{11885A47-D0DE-10A8-59F7-8383741F237F}"/>
          </ac:picMkLst>
        </pc:picChg>
      </pc:sldChg>
      <pc:sldChg chg="add del replId">
        <pc:chgData name="게스트 사용자" userId="S::urn:spo:tenantanon#3109d4ab-a27d-423a-9e49-89bd4003003a::" providerId="AD" clId="Web-{E1C8FF00-8F5C-76DC-F8BA-CD9AB3E30541}" dt="2025-12-02T11:23:16.878" v="1"/>
        <pc:sldMkLst>
          <pc:docMk/>
          <pc:sldMk cId="3519725857" sldId="282"/>
        </pc:sldMkLst>
      </pc:sldChg>
      <pc:sldChg chg="add del replId">
        <pc:chgData name="게스트 사용자" userId="S::urn:spo:tenantanon#3109d4ab-a27d-423a-9e49-89bd4003003a::" providerId="AD" clId="Web-{E1C8FF00-8F5C-76DC-F8BA-CD9AB3E30541}" dt="2025-12-02T11:35:17.114" v="30"/>
        <pc:sldMkLst>
          <pc:docMk/>
          <pc:sldMk cId="1157429107" sldId="283"/>
        </pc:sldMkLst>
      </pc:sldChg>
      <pc:sldChg chg="addSp delSp new del">
        <pc:chgData name="게스트 사용자" userId="S::urn:spo:tenantanon#3109d4ab-a27d-423a-9e49-89bd4003003a::" providerId="AD" clId="Web-{E1C8FF00-8F5C-76DC-F8BA-CD9AB3E30541}" dt="2025-12-02T11:35:34.474" v="42"/>
        <pc:sldMkLst>
          <pc:docMk/>
          <pc:sldMk cId="2415929509" sldId="283"/>
        </pc:sldMkLst>
        <pc:spChg chg="del">
          <ac:chgData name="게스트 사용자" userId="S::urn:spo:tenantanon#3109d4ab-a27d-423a-9e49-89bd4003003a::" providerId="AD" clId="Web-{E1C8FF00-8F5C-76DC-F8BA-CD9AB3E30541}" dt="2025-12-02T11:35:25.505" v="34"/>
          <ac:spMkLst>
            <pc:docMk/>
            <pc:sldMk cId="2415929509" sldId="283"/>
            <ac:spMk id="2" creationId="{64291822-0E07-773D-6C04-210A285A5E86}"/>
          </ac:spMkLst>
        </pc:spChg>
        <pc:spChg chg="del">
          <ac:chgData name="게스트 사용자" userId="S::urn:spo:tenantanon#3109d4ab-a27d-423a-9e49-89bd4003003a::" providerId="AD" clId="Web-{E1C8FF00-8F5C-76DC-F8BA-CD9AB3E30541}" dt="2025-12-02T11:35:25.505" v="33"/>
          <ac:spMkLst>
            <pc:docMk/>
            <pc:sldMk cId="2415929509" sldId="283"/>
            <ac:spMk id="3" creationId="{DDDDA403-4B89-0825-25F3-41A4613F10B9}"/>
          </ac:spMkLst>
        </pc:spChg>
        <pc:spChg chg="add del">
          <ac:chgData name="게스트 사용자" userId="S::urn:spo:tenantanon#3109d4ab-a27d-423a-9e49-89bd4003003a::" providerId="AD" clId="Web-{E1C8FF00-8F5C-76DC-F8BA-CD9AB3E30541}" dt="2025-12-02T11:35:30.177" v="40"/>
          <ac:spMkLst>
            <pc:docMk/>
            <pc:sldMk cId="2415929509" sldId="283"/>
            <ac:spMk id="5" creationId="{99490195-C721-1C4A-47C4-8E494FABF4A0}"/>
          </ac:spMkLst>
        </pc:spChg>
        <pc:spChg chg="add del">
          <ac:chgData name="게스트 사용자" userId="S::urn:spo:tenantanon#3109d4ab-a27d-423a-9e49-89bd4003003a::" providerId="AD" clId="Web-{E1C8FF00-8F5C-76DC-F8BA-CD9AB3E30541}" dt="2025-12-02T11:35:30.177" v="39"/>
          <ac:spMkLst>
            <pc:docMk/>
            <pc:sldMk cId="2415929509" sldId="283"/>
            <ac:spMk id="7" creationId="{89901BAA-DA97-77F2-8A06-52E5798BB666}"/>
          </ac:spMkLst>
        </pc:spChg>
      </pc:sldChg>
      <pc:sldChg chg="delSp new">
        <pc:chgData name="게스트 사용자" userId="S::urn:spo:tenantanon#3109d4ab-a27d-423a-9e49-89bd4003003a::" providerId="AD" clId="Web-{E1C8FF00-8F5C-76DC-F8BA-CD9AB3E30541}" dt="2025-12-02T11:35:26.646" v="36"/>
        <pc:sldMkLst>
          <pc:docMk/>
          <pc:sldMk cId="1025348542" sldId="284"/>
        </pc:sldMkLst>
        <pc:spChg chg="del">
          <ac:chgData name="게스트 사용자" userId="S::urn:spo:tenantanon#3109d4ab-a27d-423a-9e49-89bd4003003a::" providerId="AD" clId="Web-{E1C8FF00-8F5C-76DC-F8BA-CD9AB3E30541}" dt="2025-12-02T11:35:26.646" v="36"/>
          <ac:spMkLst>
            <pc:docMk/>
            <pc:sldMk cId="1025348542" sldId="284"/>
            <ac:spMk id="2" creationId="{D322EB24-C5BD-A32F-5DCA-CCAFB5D1AFFF}"/>
          </ac:spMkLst>
        </pc:spChg>
        <pc:spChg chg="del">
          <ac:chgData name="게스트 사용자" userId="S::urn:spo:tenantanon#3109d4ab-a27d-423a-9e49-89bd4003003a::" providerId="AD" clId="Web-{E1C8FF00-8F5C-76DC-F8BA-CD9AB3E30541}" dt="2025-12-02T11:35:26.646" v="35"/>
          <ac:spMkLst>
            <pc:docMk/>
            <pc:sldMk cId="1025348542" sldId="284"/>
            <ac:spMk id="3" creationId="{FAABD5F2-53D6-CFF8-7C1D-518AA2BD6EDC}"/>
          </ac:spMkLst>
        </pc:spChg>
      </pc:sldChg>
      <pc:sldChg chg="add del replId">
        <pc:chgData name="게스트 사용자" userId="S::urn:spo:tenantanon#3109d4ab-a27d-423a-9e49-89bd4003003a::" providerId="AD" clId="Web-{E1C8FF00-8F5C-76DC-F8BA-CD9AB3E30541}" dt="2025-12-02T11:35:17.114" v="29"/>
        <pc:sldMkLst>
          <pc:docMk/>
          <pc:sldMk cId="3696280147" sldId="284"/>
        </pc:sldMkLst>
      </pc:sldChg>
      <pc:sldChg chg="modSp add replId">
        <pc:chgData name="게스트 사용자" userId="S::urn:spo:tenantanon#3109d4ab-a27d-423a-9e49-89bd4003003a::" providerId="AD" clId="Web-{E1C8FF00-8F5C-76DC-F8BA-CD9AB3E30541}" dt="2025-12-02T11:36:00.427" v="47" actId="20577"/>
        <pc:sldMkLst>
          <pc:docMk/>
          <pc:sldMk cId="3978099067" sldId="285"/>
        </pc:sldMkLst>
        <pc:spChg chg="mod">
          <ac:chgData name="게스트 사용자" userId="S::urn:spo:tenantanon#3109d4ab-a27d-423a-9e49-89bd4003003a::" providerId="AD" clId="Web-{E1C8FF00-8F5C-76DC-F8BA-CD9AB3E30541}" dt="2025-12-02T11:36:00.427" v="47" actId="20577"/>
          <ac:spMkLst>
            <pc:docMk/>
            <pc:sldMk cId="3978099067" sldId="285"/>
            <ac:spMk id="8" creationId="{F5D6A226-9903-7439-0026-4C08390581B0}"/>
          </ac:spMkLst>
        </pc:spChg>
      </pc:sldChg>
      <pc:sldChg chg="delSp modSp add replId">
        <pc:chgData name="게스트 사용자" userId="S::urn:spo:tenantanon#3109d4ab-a27d-423a-9e49-89bd4003003a::" providerId="AD" clId="Web-{E1C8FF00-8F5C-76DC-F8BA-CD9AB3E30541}" dt="2025-12-02T11:36:22.506" v="52"/>
        <pc:sldMkLst>
          <pc:docMk/>
          <pc:sldMk cId="2193195407" sldId="286"/>
        </pc:sldMkLst>
        <pc:spChg chg="mod">
          <ac:chgData name="게스트 사용자" userId="S::urn:spo:tenantanon#3109d4ab-a27d-423a-9e49-89bd4003003a::" providerId="AD" clId="Web-{E1C8FF00-8F5C-76DC-F8BA-CD9AB3E30541}" dt="2025-12-02T11:36:18.537" v="50" actId="20577"/>
          <ac:spMkLst>
            <pc:docMk/>
            <pc:sldMk cId="2193195407" sldId="286"/>
            <ac:spMk id="8" creationId="{4C455DC1-2336-8E3F-D706-465651886126}"/>
          </ac:spMkLst>
        </pc:spChg>
        <pc:picChg chg="del">
          <ac:chgData name="게스트 사용자" userId="S::urn:spo:tenantanon#3109d4ab-a27d-423a-9e49-89bd4003003a::" providerId="AD" clId="Web-{E1C8FF00-8F5C-76DC-F8BA-CD9AB3E30541}" dt="2025-12-02T11:36:22.506" v="52"/>
          <ac:picMkLst>
            <pc:docMk/>
            <pc:sldMk cId="2193195407" sldId="286"/>
            <ac:picMk id="2" creationId="{7580CDCC-1170-0C9F-2D15-A6B23057267E}"/>
          </ac:picMkLst>
        </pc:picChg>
        <pc:picChg chg="del">
          <ac:chgData name="게스트 사용자" userId="S::urn:spo:tenantanon#3109d4ab-a27d-423a-9e49-89bd4003003a::" providerId="AD" clId="Web-{E1C8FF00-8F5C-76DC-F8BA-CD9AB3E30541}" dt="2025-12-02T11:36:22.084" v="51"/>
          <ac:picMkLst>
            <pc:docMk/>
            <pc:sldMk cId="2193195407" sldId="286"/>
            <ac:picMk id="4" creationId="{0B6669F6-E092-C1A5-30CC-273ED0A687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BA96-32B6-AB4D-ACF4-DFB9E8D40989}" type="datetimeFigureOut">
              <a:rPr kumimoji="1" lang="ko-KR" altLang="en-US" smtClean="0"/>
              <a:t>2025-12-03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84198-FB80-9D47-9BFF-8F603A136B4B}" type="slidenum">
              <a:rPr kumimoji="1" lang="ko-KR" altLang="en-US" smtClean="0"/>
              <a:t>‹#›</a:t>
            </a:fld>
            <a:r>
              <a:rPr kumimoji="1" lang="en-US" altLang="ko-KR"/>
              <a:t>10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54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84198-FB80-9D47-9BFF-8F603A136B4B}" type="slidenum">
              <a:rPr kumimoji="1" lang="ko-KR" altLang="en-US" smtClean="0"/>
              <a:t>1</a:t>
            </a:fld>
            <a:r>
              <a:rPr kumimoji="1" lang="en-US" altLang="ko-KR"/>
              <a:t>10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23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84198-FB80-9D47-9BFF-8F603A136B4B}" type="slidenum">
              <a:rPr kumimoji="1" lang="ko-KR" altLang="en-US" smtClean="0"/>
              <a:t>5</a:t>
            </a:fld>
            <a:r>
              <a:rPr kumimoji="1" lang="en-US" altLang="ko-KR"/>
              <a:t>10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920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/10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32629" y="98837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altLang="ko-KR"/>
              <a:t>10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6.xml"/><Relationship Id="rId7" Type="http://schemas.openxmlformats.org/officeDocument/2006/relationships/slide" Target="slide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795CC-F58F-9D19-DDDE-4395FFA77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B546D42-4818-DFF6-694C-A76A5FF3AE30}"/>
              </a:ext>
            </a:extLst>
          </p:cNvPr>
          <p:cNvGrpSpPr/>
          <p:nvPr/>
        </p:nvGrpSpPr>
        <p:grpSpPr>
          <a:xfrm>
            <a:off x="666750" y="659606"/>
            <a:ext cx="9763125" cy="4797273"/>
            <a:chOff x="0" y="-9525"/>
            <a:chExt cx="13017500" cy="6396364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71AB74D-CA33-2916-80AC-9A95F2F21401}"/>
                </a:ext>
              </a:extLst>
            </p:cNvPr>
            <p:cNvSpPr txBox="1"/>
            <p:nvPr/>
          </p:nvSpPr>
          <p:spPr>
            <a:xfrm>
              <a:off x="0" y="-9525"/>
              <a:ext cx="13017500" cy="559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000"/>
                </a:lnSpc>
              </a:pPr>
              <a:r>
                <a:rPr lang="en-US" sz="15000" b="1" spc="-150">
                  <a:solidFill>
                    <a:srgbClr val="00AA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Federated Learning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BEF120D-FC23-9902-4FC8-7D2DE4CEB10B}"/>
                </a:ext>
              </a:extLst>
            </p:cNvPr>
            <p:cNvSpPr txBox="1"/>
            <p:nvPr/>
          </p:nvSpPr>
          <p:spPr>
            <a:xfrm>
              <a:off x="0" y="5694342"/>
              <a:ext cx="91821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spc="-60">
                  <a:solidFill>
                    <a:srgbClr val="FFFF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Presented by [</a:t>
              </a:r>
              <a:r>
                <a:rPr lang="en-US" altLang="ko-KR" sz="2800" b="1" spc="-60">
                  <a:solidFill>
                    <a:srgbClr val="FFFFF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Nyutro Sans"/>
                  <a:sym typeface="Nyutro Sans"/>
                </a:rPr>
                <a:t>20211882</a:t>
              </a:r>
              <a:r>
                <a:rPr lang="ko-KR" altLang="en-US" sz="2800" b="1" spc="-60">
                  <a:solidFill>
                    <a:srgbClr val="FFFFF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Nyutro Sans"/>
                  <a:sym typeface="Nyutro Sans"/>
                </a:rPr>
                <a:t> 염수민</a:t>
              </a:r>
              <a:r>
                <a:rPr lang="en-US" sz="3000" spc="-60">
                  <a:solidFill>
                    <a:srgbClr val="FFFF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DAE827-75FF-7CDC-BDC3-286EDF2D80F5}"/>
              </a:ext>
            </a:extLst>
          </p:cNvPr>
          <p:cNvGrpSpPr>
            <a:grpSpLocks noChangeAspect="1"/>
          </p:cNvGrpSpPr>
          <p:nvPr/>
        </p:nvGrpSpPr>
        <p:grpSpPr>
          <a:xfrm>
            <a:off x="6388735" y="8191500"/>
            <a:ext cx="4041140" cy="1845113"/>
            <a:chOff x="3512185" y="4811772"/>
            <a:chExt cx="11114853" cy="50748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66DE15-0BF8-3A29-E7D7-B930D3A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5283">
              <a:off x="3512185" y="6619585"/>
              <a:ext cx="1043019" cy="19842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D493D9-09C0-D9E0-DEC0-09ED2A46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142" y="4811772"/>
              <a:ext cx="2154458" cy="1843022"/>
            </a:xfrm>
            <a:prstGeom prst="rect">
              <a:avLst/>
            </a:prstGeom>
          </p:spPr>
        </p:pic>
        <p:pic>
          <p:nvPicPr>
            <p:cNvPr id="17" name="그림 16" descr="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E3DC6F-27D7-1AFC-2BC5-B5DDE3F3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9175">
              <a:off x="7503624" y="4984876"/>
              <a:ext cx="862770" cy="137362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4D7FFC6-FEDE-0BC8-0AC9-0C710913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897">
              <a:off x="13039622" y="6914261"/>
              <a:ext cx="1587416" cy="29723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6EF2F1A-64E7-50D6-74E1-C90CA6E04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472909"/>
            <a:ext cx="7848600" cy="42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D111B-472B-C28B-D76A-CFA53C75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16B9503-8978-1084-876F-DA40905F3051}"/>
              </a:ext>
            </a:extLst>
          </p:cNvPr>
          <p:cNvSpPr>
            <a:spLocks noChangeAspect="1"/>
          </p:cNvSpPr>
          <p:nvPr/>
        </p:nvSpPr>
        <p:spPr>
          <a:xfrm>
            <a:off x="152400" y="309865"/>
            <a:ext cx="17983200" cy="9667270"/>
          </a:xfrm>
          <a:prstGeom prst="roundRect">
            <a:avLst>
              <a:gd name="adj" fmla="val 5876"/>
            </a:avLst>
          </a:prstGeom>
          <a:noFill/>
          <a:ln w="635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0421811-FBFE-A557-E926-AA79AB15F9BB}"/>
              </a:ext>
            </a:extLst>
          </p:cNvPr>
          <p:cNvSpPr txBox="1"/>
          <p:nvPr/>
        </p:nvSpPr>
        <p:spPr>
          <a:xfrm>
            <a:off x="7753350" y="-190500"/>
            <a:ext cx="321945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 err="1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FedProx</a:t>
            </a:r>
            <a:endParaRPr kumimoji="0" lang="en-US" sz="7000" b="1" i="0" u="none" strike="noStrike" kern="1200" cap="none" spc="-150" normalizeH="0" baseline="0" noProof="0">
              <a:ln>
                <a:noFill/>
              </a:ln>
              <a:solidFill>
                <a:srgbClr val="00AAFF"/>
              </a:solidFill>
              <a:effectLst/>
              <a:uLnTx/>
              <a:uFillTx/>
              <a:latin typeface="Nyutro Sans Heavy"/>
              <a:ea typeface="Nyutro Sans Heavy"/>
              <a:cs typeface="Nyutro Sans Heavy"/>
              <a:sym typeface="Nyutro Sans Heav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2524DA-9268-463D-5112-CE289ED866BF}"/>
                  </a:ext>
                </a:extLst>
              </p:cNvPr>
              <p:cNvSpPr txBox="1"/>
              <p:nvPr/>
            </p:nvSpPr>
            <p:spPr>
              <a:xfrm>
                <a:off x="766359" y="4777439"/>
                <a:ext cx="6311279" cy="732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ko-KR" sz="28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1"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2524DA-9268-463D-5112-CE289ED86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9" y="4777439"/>
                <a:ext cx="6311279" cy="732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FDD31-8E1C-3475-EF34-26DDFFCF956B}"/>
                  </a:ext>
                </a:extLst>
              </p:cNvPr>
              <p:cNvSpPr txBox="1"/>
              <p:nvPr/>
            </p:nvSpPr>
            <p:spPr>
              <a:xfrm>
                <a:off x="7758516" y="1749238"/>
                <a:ext cx="9763125" cy="67885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Nyutro Sans"/>
                        <a:sym typeface="Nyutro Sans"/>
                      </a:rPr>
                      <m:t>w</m:t>
                    </m:r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클라이언트가 현재 라운드에서 찾으려는 로컬 모델 파라미터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kumimoji="1" lang="en-US" altLang="ko-KR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kumimoji="1"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위 두 항을 합친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, </a:t>
                </a:r>
                <a:r>
                  <a:rPr lang="en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FedProx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클라이언트 에 대해 정의하는 로컬 목적함수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yutro Sans Bold"/>
                        <a:cs typeface="Nyutro Sans Bold"/>
                        <a:sym typeface="Nyutro Sans Bold"/>
                      </a:rPr>
                      <m:t>k</m:t>
                    </m:r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특정 클라이언트의 인덱스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클라이언트 의 로컬 데이터만으로 정의된 로컬 손실 함수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yutro Sans"/>
                        <a:sym typeface="Nyutro Sans"/>
                      </a:rPr>
                      <m:t>𝜇</m:t>
                    </m:r>
                  </m:oMath>
                </a14:m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이 거리를 얼마나 강하게 벌줄지 조절하는 </a:t>
                </a:r>
                <a:r>
                  <a:rPr lang="en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proximal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계수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(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양수 하이퍼파라미터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).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yutro Sans"/>
                        <a:sym typeface="Nyutro Sans"/>
                      </a:rPr>
                      <m:t>𝜇</m:t>
                    </m:r>
                  </m:oMath>
                </a14:m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클수록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Nyutro Sans"/>
                        <a:sym typeface="Nyutro Sans"/>
                      </a:rPr>
                      <m:t>w</m:t>
                    </m:r>
                    <m:r>
                      <a:rPr lang="en-US" altLang="ko-KR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Nyutro Sans"/>
                        <a:sym typeface="Nyutro Sans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에서 멀리 못 벗어남 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0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ko-KR" sz="20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위 두 항을 합친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, </a:t>
                </a:r>
                <a:r>
                  <a:rPr lang="en" altLang="ko-KR" sz="2000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FedProx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클라이언트 </a:t>
                </a:r>
                <a:r>
                  <a:rPr lang="ko-KR" altLang="en-US" sz="2000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에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 대해 정의하는 로컬 목적함수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FDD31-8E1C-3475-EF34-26DDFFCF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516" y="1749238"/>
                <a:ext cx="9763125" cy="6788525"/>
              </a:xfrm>
              <a:prstGeom prst="rect">
                <a:avLst/>
              </a:prstGeom>
              <a:blipFill>
                <a:blip r:embed="rId3"/>
                <a:stretch>
                  <a:fillRect b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413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5B88D-9B85-332D-B33E-EF4AE075A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B1861885-4AD5-2D02-4F2C-445EF33F04C1}"/>
              </a:ext>
            </a:extLst>
          </p:cNvPr>
          <p:cNvSpPr/>
          <p:nvPr/>
        </p:nvSpPr>
        <p:spPr>
          <a:xfrm rot="10800000">
            <a:off x="8972550" y="1482979"/>
            <a:ext cx="342900" cy="6480000"/>
          </a:xfrm>
          <a:prstGeom prst="downArrow">
            <a:avLst>
              <a:gd name="adj1" fmla="val 50000"/>
              <a:gd name="adj2" fmla="val 52906"/>
            </a:avLst>
          </a:prstGeom>
          <a:solidFill>
            <a:srgbClr val="05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B3C59036-55B0-6EF0-5891-B7EC293527C5}"/>
              </a:ext>
            </a:extLst>
          </p:cNvPr>
          <p:cNvSpPr/>
          <p:nvPr/>
        </p:nvSpPr>
        <p:spPr>
          <a:xfrm rot="8297307">
            <a:off x="7841996" y="4783090"/>
            <a:ext cx="342901" cy="3672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54DEFB6-8F34-D5B1-BA93-DFF530D56EF4}"/>
              </a:ext>
            </a:extLst>
          </p:cNvPr>
          <p:cNvSpPr/>
          <p:nvPr/>
        </p:nvSpPr>
        <p:spPr>
          <a:xfrm rot="12580593">
            <a:off x="10159042" y="3270544"/>
            <a:ext cx="342900" cy="5112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FD72D6E-1FB7-D99F-CA0F-15E77F403768}"/>
              </a:ext>
            </a:extLst>
          </p:cNvPr>
          <p:cNvSpPr/>
          <p:nvPr/>
        </p:nvSpPr>
        <p:spPr>
          <a:xfrm>
            <a:off x="8953500" y="7772480"/>
            <a:ext cx="381000" cy="381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61763E-71C9-1945-6742-7C10D0E8977B}"/>
              </a:ext>
            </a:extLst>
          </p:cNvPr>
          <p:cNvGrpSpPr/>
          <p:nvPr/>
        </p:nvGrpSpPr>
        <p:grpSpPr>
          <a:xfrm>
            <a:off x="1767664" y="3863435"/>
            <a:ext cx="2874594" cy="2560130"/>
            <a:chOff x="1767664" y="2987135"/>
            <a:chExt cx="2874594" cy="25601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DD3A578-2E7A-5920-166A-9897E6949280}"/>
                </a:ext>
              </a:extLst>
            </p:cNvPr>
            <p:cNvGrpSpPr/>
            <p:nvPr/>
          </p:nvGrpSpPr>
          <p:grpSpPr>
            <a:xfrm>
              <a:off x="1767664" y="2987135"/>
              <a:ext cx="2874594" cy="403765"/>
              <a:chOff x="1600200" y="2987135"/>
              <a:chExt cx="2874594" cy="403765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C0F10F7-D163-F128-1E6F-6252FA0B8AE5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rgbClr val="05AA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AFB23F-9450-48EB-6889-419C8936D484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글로벌 모델</a:t>
                </a:r>
                <a:endParaRPr 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7E94402-F6B2-7512-6A59-913964C748B4}"/>
                </a:ext>
              </a:extLst>
            </p:cNvPr>
            <p:cNvGrpSpPr/>
            <p:nvPr/>
          </p:nvGrpSpPr>
          <p:grpSpPr>
            <a:xfrm>
              <a:off x="1767664" y="4065318"/>
              <a:ext cx="2874594" cy="403765"/>
              <a:chOff x="1600200" y="2987135"/>
              <a:chExt cx="2874594" cy="40376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D794FF4-35F3-ED70-2831-D938E59E3626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92C057-A736-9D14-83F7-9682CB90AE41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스마트 전구</a:t>
                </a:r>
                <a:endParaRPr 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BCD2733-9A44-0370-3BBE-25299269B2E2}"/>
                </a:ext>
              </a:extLst>
            </p:cNvPr>
            <p:cNvGrpSpPr/>
            <p:nvPr/>
          </p:nvGrpSpPr>
          <p:grpSpPr>
            <a:xfrm>
              <a:off x="1767664" y="5143500"/>
              <a:ext cx="2874594" cy="403765"/>
              <a:chOff x="1600200" y="2987135"/>
              <a:chExt cx="2874594" cy="40376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B1EDADA-7059-B539-4634-BCB858AA5050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E68D3-3896-DB07-DCC1-C0E1D1249A4E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홈캠</a:t>
                </a:r>
                <a:endParaRPr lang="en-US" altLang="ko-KR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5B931E-404C-1153-4C57-898C9817719F}"/>
                  </a:ext>
                </a:extLst>
              </p:cNvPr>
              <p:cNvSpPr txBox="1"/>
              <p:nvPr/>
            </p:nvSpPr>
            <p:spPr>
              <a:xfrm>
                <a:off x="-16395686" y="4777439"/>
                <a:ext cx="6311279" cy="732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ko-KR" sz="28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1"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kumimoji="1"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5B931E-404C-1153-4C57-898C98177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95686" y="4777439"/>
                <a:ext cx="6311279" cy="732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0EAC64-17DD-0CD5-89A5-0257F99FB164}"/>
                  </a:ext>
                </a:extLst>
              </p:cNvPr>
              <p:cNvSpPr txBox="1"/>
              <p:nvPr/>
            </p:nvSpPr>
            <p:spPr>
              <a:xfrm>
                <a:off x="-9403529" y="1749238"/>
                <a:ext cx="9763125" cy="67885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Nyutro Sans"/>
                        <a:sym typeface="Nyutro Sans"/>
                      </a:rPr>
                      <m:t>w</m:t>
                    </m:r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클라이언트가 현재 라운드에서 찾으려는 로컬 모델 파라미터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kumimoji="1" lang="en-US" altLang="ko-KR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ko-KR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kumimoji="1"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위 두 항을 합친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, </a:t>
                </a:r>
                <a:r>
                  <a:rPr lang="en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FedProx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클라이언트 에 대해 정의하는 로컬 목적함수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yutro Sans Bold"/>
                        <a:cs typeface="Nyutro Sans Bold"/>
                        <a:sym typeface="Nyutro Sans Bold"/>
                      </a:rPr>
                      <m:t>k</m:t>
                    </m:r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특정 클라이언트의 인덱스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kumimoji="0" lang="en-US" sz="200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클라이언트 의 로컬 데이터만으로 정의된 로컬 손실 함수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yutro Sans"/>
                        <a:sym typeface="Nyutro Sans"/>
                      </a:rPr>
                      <m:t>𝜇</m:t>
                    </m:r>
                  </m:oMath>
                </a14:m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이 거리를 얼마나 강하게 벌줄지 조절하는 </a:t>
                </a:r>
                <a:r>
                  <a:rPr lang="en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proximal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계수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(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양수 하이퍼파라미터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).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yutro Sans"/>
                        <a:sym typeface="Nyutro Sans"/>
                      </a:rPr>
                      <m:t>𝜇</m:t>
                    </m:r>
                  </m:oMath>
                </a14:m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클수록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Nyutro Sans"/>
                        <a:sym typeface="Nyutro Sans"/>
                      </a:rPr>
                      <m:t>w</m:t>
                    </m:r>
                    <m:r>
                      <a:rPr lang="en-US" altLang="ko-KR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Nyutro Sans"/>
                        <a:sym typeface="Nyutro Sans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에서 멀리 못 벗어남 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0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ko-KR" sz="20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kumimoji="1" lang="en-US" altLang="ko-KR" sz="20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위 두 항을 합친</a:t>
                </a:r>
                <a:r>
                  <a:rPr lang="en-US" altLang="ko-KR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, </a:t>
                </a:r>
                <a:r>
                  <a:rPr lang="en" altLang="ko-KR" sz="2000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FedProx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클라이언트 </a:t>
                </a:r>
                <a:r>
                  <a:rPr lang="ko-KR" altLang="en-US" sz="2000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에</a:t>
                </a:r>
                <a:r>
                  <a:rPr lang="ko-KR" altLang="en-US" sz="2000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 대해 정의하는 로컬 목적함수</a:t>
                </a:r>
                <a:endParaRPr lang="en-US" altLang="ko-KR" sz="200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0EAC64-17DD-0CD5-89A5-0257F99FB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03529" y="1749238"/>
                <a:ext cx="9763125" cy="6788525"/>
              </a:xfrm>
              <a:prstGeom prst="rect">
                <a:avLst/>
              </a:prstGeom>
              <a:blipFill>
                <a:blip r:embed="rId3"/>
                <a:stretch>
                  <a:fillRect b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981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Tm="100">
        <p159:morph option="byObject"/>
      </p:transition>
    </mc:Choice>
    <mc:Fallback>
      <p:transition advTm="1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95193-E310-7049-DD98-51269878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BD29F98F-1F47-D2FC-C1FF-EC10C2B66C26}"/>
              </a:ext>
            </a:extLst>
          </p:cNvPr>
          <p:cNvSpPr/>
          <p:nvPr/>
        </p:nvSpPr>
        <p:spPr>
          <a:xfrm rot="10800000">
            <a:off x="8972550" y="1482979"/>
            <a:ext cx="342900" cy="6480000"/>
          </a:xfrm>
          <a:prstGeom prst="downArrow">
            <a:avLst>
              <a:gd name="adj1" fmla="val 50000"/>
              <a:gd name="adj2" fmla="val 52906"/>
            </a:avLst>
          </a:prstGeom>
          <a:solidFill>
            <a:srgbClr val="05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7111036E-E826-4487-F252-EE296B7DE56D}"/>
              </a:ext>
            </a:extLst>
          </p:cNvPr>
          <p:cNvSpPr/>
          <p:nvPr/>
        </p:nvSpPr>
        <p:spPr>
          <a:xfrm rot="8297307">
            <a:off x="7315008" y="3399862"/>
            <a:ext cx="342901" cy="5256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15E7231D-589A-9381-52B8-69502007EA1C}"/>
              </a:ext>
            </a:extLst>
          </p:cNvPr>
          <p:cNvSpPr/>
          <p:nvPr/>
        </p:nvSpPr>
        <p:spPr>
          <a:xfrm rot="12580593">
            <a:off x="10479874" y="2059540"/>
            <a:ext cx="342900" cy="6408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575BC48-F137-03ED-1C53-74665858945A}"/>
              </a:ext>
            </a:extLst>
          </p:cNvPr>
          <p:cNvSpPr/>
          <p:nvPr/>
        </p:nvSpPr>
        <p:spPr>
          <a:xfrm>
            <a:off x="8953500" y="7772480"/>
            <a:ext cx="381000" cy="381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9EDCAF-C2FC-BA08-B789-DFD1C6E3CDC9}"/>
              </a:ext>
            </a:extLst>
          </p:cNvPr>
          <p:cNvGrpSpPr/>
          <p:nvPr/>
        </p:nvGrpSpPr>
        <p:grpSpPr>
          <a:xfrm>
            <a:off x="1767664" y="3863435"/>
            <a:ext cx="2874594" cy="2560130"/>
            <a:chOff x="1767664" y="2987135"/>
            <a:chExt cx="2874594" cy="256013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789108A-4C2E-5A53-E451-93566B20D356}"/>
                </a:ext>
              </a:extLst>
            </p:cNvPr>
            <p:cNvGrpSpPr/>
            <p:nvPr/>
          </p:nvGrpSpPr>
          <p:grpSpPr>
            <a:xfrm>
              <a:off x="1767664" y="2987135"/>
              <a:ext cx="2874594" cy="403765"/>
              <a:chOff x="1600200" y="2987135"/>
              <a:chExt cx="2874594" cy="40376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952B708-52A8-17B2-E6E9-2C54443FEB75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rgbClr val="05AA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35BE8F-BC5A-A215-4DBE-BB5AF8C38FD8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글로벌 모델</a:t>
                </a:r>
                <a:endParaRPr 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1A931F5-6771-5C31-4CF5-ADBBAE156A37}"/>
                </a:ext>
              </a:extLst>
            </p:cNvPr>
            <p:cNvGrpSpPr/>
            <p:nvPr/>
          </p:nvGrpSpPr>
          <p:grpSpPr>
            <a:xfrm>
              <a:off x="1767664" y="4065318"/>
              <a:ext cx="2874594" cy="403765"/>
              <a:chOff x="1600200" y="2987135"/>
              <a:chExt cx="2874594" cy="403765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D7A1F3D-D1BB-0CCB-D52D-11A57005F71A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BDD96F-F43D-42B4-72F5-46CC7F114C25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스마트 전구</a:t>
                </a:r>
                <a:endParaRPr 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78E583A-AE13-CA2F-5599-42AD423434D2}"/>
                </a:ext>
              </a:extLst>
            </p:cNvPr>
            <p:cNvGrpSpPr/>
            <p:nvPr/>
          </p:nvGrpSpPr>
          <p:grpSpPr>
            <a:xfrm>
              <a:off x="1767664" y="5143500"/>
              <a:ext cx="2874594" cy="403765"/>
              <a:chOff x="1600200" y="2987135"/>
              <a:chExt cx="2874594" cy="40376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274AF2A-0354-F14D-4500-ABE537F7AA6B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1AFD88-97C2-19B8-C819-98EB7D41AC74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홈캠</a:t>
                </a:r>
                <a:endParaRPr lang="en-US" altLang="ko-KR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2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Tm="100">
        <p159:morph option="byObject"/>
      </p:transition>
    </mc:Choice>
    <mc:Fallback>
      <p:transition advTm="1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14972-E315-7FBE-CFD6-96480F943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44E48D31-E933-3760-8FA7-46F1E0D5573B}"/>
              </a:ext>
            </a:extLst>
          </p:cNvPr>
          <p:cNvSpPr/>
          <p:nvPr/>
        </p:nvSpPr>
        <p:spPr>
          <a:xfrm rot="10800000">
            <a:off x="8972550" y="1482979"/>
            <a:ext cx="342900" cy="6480000"/>
          </a:xfrm>
          <a:prstGeom prst="downArrow">
            <a:avLst>
              <a:gd name="adj1" fmla="val 50000"/>
              <a:gd name="adj2" fmla="val 52906"/>
            </a:avLst>
          </a:prstGeom>
          <a:solidFill>
            <a:srgbClr val="05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3244A3E1-6959-59B5-16AB-FE16EAB46DA6}"/>
              </a:ext>
            </a:extLst>
          </p:cNvPr>
          <p:cNvSpPr/>
          <p:nvPr/>
        </p:nvSpPr>
        <p:spPr>
          <a:xfrm rot="9460889">
            <a:off x="7987397" y="3029242"/>
            <a:ext cx="342901" cy="5256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247A96DD-34E4-DCEF-6CCD-928ABF5C9174}"/>
              </a:ext>
            </a:extLst>
          </p:cNvPr>
          <p:cNvSpPr/>
          <p:nvPr/>
        </p:nvSpPr>
        <p:spPr>
          <a:xfrm rot="11889496">
            <a:off x="9950481" y="1851609"/>
            <a:ext cx="342900" cy="6408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80CD0C-FF0A-BE4A-A561-6EAA8150D737}"/>
              </a:ext>
            </a:extLst>
          </p:cNvPr>
          <p:cNvSpPr/>
          <p:nvPr/>
        </p:nvSpPr>
        <p:spPr>
          <a:xfrm>
            <a:off x="8953500" y="7772480"/>
            <a:ext cx="381000" cy="381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843102-867D-2CC0-C36C-D1842B9A596F}"/>
              </a:ext>
            </a:extLst>
          </p:cNvPr>
          <p:cNvGrpSpPr/>
          <p:nvPr/>
        </p:nvGrpSpPr>
        <p:grpSpPr>
          <a:xfrm>
            <a:off x="1767664" y="3863435"/>
            <a:ext cx="2874594" cy="2560130"/>
            <a:chOff x="1767664" y="2987135"/>
            <a:chExt cx="2874594" cy="256013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8C55BA8-71D8-CB23-E6F8-9302947B64D5}"/>
                </a:ext>
              </a:extLst>
            </p:cNvPr>
            <p:cNvGrpSpPr/>
            <p:nvPr/>
          </p:nvGrpSpPr>
          <p:grpSpPr>
            <a:xfrm>
              <a:off x="1767664" y="2987135"/>
              <a:ext cx="2874594" cy="403765"/>
              <a:chOff x="1600200" y="2987135"/>
              <a:chExt cx="2874594" cy="40376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919273E-94CB-16F8-251B-B0BAE4CDCFBF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rgbClr val="05AA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D1ADE9-CEA1-F2C8-F918-C25FA6B4276A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글로벌 모델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B8D8EAA-8428-6E89-C41C-093FCF160609}"/>
                </a:ext>
              </a:extLst>
            </p:cNvPr>
            <p:cNvGrpSpPr/>
            <p:nvPr/>
          </p:nvGrpSpPr>
          <p:grpSpPr>
            <a:xfrm>
              <a:off x="1767664" y="4065318"/>
              <a:ext cx="2874594" cy="403765"/>
              <a:chOff x="1600200" y="2987135"/>
              <a:chExt cx="2874594" cy="403765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FA42702A-2D09-6A25-FAAA-8785DD045EC6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851116-8815-0B74-CB04-0BF1739DB163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스마트 전구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2AA64E9-329D-B78D-AB9F-FF5C60B9E9B8}"/>
                </a:ext>
              </a:extLst>
            </p:cNvPr>
            <p:cNvGrpSpPr/>
            <p:nvPr/>
          </p:nvGrpSpPr>
          <p:grpSpPr>
            <a:xfrm>
              <a:off x="1767664" y="5143500"/>
              <a:ext cx="2874594" cy="403765"/>
              <a:chOff x="1600200" y="2987135"/>
              <a:chExt cx="2874594" cy="40376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D1AF89A-E8DC-FB93-1A09-0E693D842FCB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F81EA0-D427-6A2D-EE1B-35B3A6D2BA9E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홈캠</a:t>
                </a:r>
                <a:endPara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08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Tm="100">
        <p159:morph option="byObject"/>
      </p:transition>
    </mc:Choice>
    <mc:Fallback>
      <p:transition advTm="1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0FE24-AF13-7222-771F-F3EB527B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2506105B-B438-EC75-1871-D6527F445F02}"/>
              </a:ext>
            </a:extLst>
          </p:cNvPr>
          <p:cNvSpPr/>
          <p:nvPr/>
        </p:nvSpPr>
        <p:spPr>
          <a:xfrm rot="10800000">
            <a:off x="8972550" y="1482979"/>
            <a:ext cx="342900" cy="6480000"/>
          </a:xfrm>
          <a:prstGeom prst="downArrow">
            <a:avLst>
              <a:gd name="adj1" fmla="val 50000"/>
              <a:gd name="adj2" fmla="val 52906"/>
            </a:avLst>
          </a:prstGeom>
          <a:solidFill>
            <a:srgbClr val="05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5729F46A-43B7-7607-916E-718B86E36453}"/>
              </a:ext>
            </a:extLst>
          </p:cNvPr>
          <p:cNvSpPr/>
          <p:nvPr/>
        </p:nvSpPr>
        <p:spPr>
          <a:xfrm rot="8297307">
            <a:off x="7195238" y="3085492"/>
            <a:ext cx="342901" cy="5616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6BB65F0C-5E03-CD40-7D8C-F4E2EC4D310C}"/>
              </a:ext>
            </a:extLst>
          </p:cNvPr>
          <p:cNvSpPr/>
          <p:nvPr/>
        </p:nvSpPr>
        <p:spPr>
          <a:xfrm rot="12580593">
            <a:off x="10355108" y="2530485"/>
            <a:ext cx="342900" cy="5903999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00D8DC6-1502-B300-25BE-E1888B57B319}"/>
              </a:ext>
            </a:extLst>
          </p:cNvPr>
          <p:cNvSpPr/>
          <p:nvPr/>
        </p:nvSpPr>
        <p:spPr>
          <a:xfrm>
            <a:off x="8953500" y="7772480"/>
            <a:ext cx="381000" cy="381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18AFDE-65B9-E5DA-0422-0D1AD4EB7827}"/>
              </a:ext>
            </a:extLst>
          </p:cNvPr>
          <p:cNvGrpSpPr/>
          <p:nvPr/>
        </p:nvGrpSpPr>
        <p:grpSpPr>
          <a:xfrm>
            <a:off x="1767664" y="3863435"/>
            <a:ext cx="2874594" cy="2560130"/>
            <a:chOff x="1767664" y="2987135"/>
            <a:chExt cx="2874594" cy="256013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9C239EA-A252-8A30-D795-9DAD8A8187FF}"/>
                </a:ext>
              </a:extLst>
            </p:cNvPr>
            <p:cNvGrpSpPr/>
            <p:nvPr/>
          </p:nvGrpSpPr>
          <p:grpSpPr>
            <a:xfrm>
              <a:off x="1767664" y="2987135"/>
              <a:ext cx="2874594" cy="403765"/>
              <a:chOff x="1600200" y="2987135"/>
              <a:chExt cx="2874594" cy="40376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38B2B8CF-50E0-84BB-36B8-46D80F722B3A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rgbClr val="05AA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B16266-EE9C-7BFE-24BF-7EC0CC12EF31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글로벌 모델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08509F4-621A-71BC-2961-CB50621BCD0D}"/>
                </a:ext>
              </a:extLst>
            </p:cNvPr>
            <p:cNvGrpSpPr/>
            <p:nvPr/>
          </p:nvGrpSpPr>
          <p:grpSpPr>
            <a:xfrm>
              <a:off x="1767664" y="4065318"/>
              <a:ext cx="2874594" cy="403765"/>
              <a:chOff x="1600200" y="2987135"/>
              <a:chExt cx="2874594" cy="403765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FDCB1DD4-7AA7-8EE4-089D-0976A4C70BB7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CBC9C3-2330-A702-1CCA-7C990A68AF4F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스마트 전구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00113BD-EF58-9718-EB8A-C85658C01970}"/>
                </a:ext>
              </a:extLst>
            </p:cNvPr>
            <p:cNvGrpSpPr/>
            <p:nvPr/>
          </p:nvGrpSpPr>
          <p:grpSpPr>
            <a:xfrm>
              <a:off x="1767664" y="5143500"/>
              <a:ext cx="2874594" cy="403765"/>
              <a:chOff x="1600200" y="2987135"/>
              <a:chExt cx="2874594" cy="40376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BEB5D41-92F6-DEBC-6245-C1C02896A853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96632E-9F74-B875-D6E5-92AD123199A7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홈캠</a:t>
                </a:r>
                <a:endPara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8427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Tm="100">
        <p159:morph option="byObject"/>
      </p:transition>
    </mc:Choice>
    <mc:Fallback>
      <p:transition advTm="1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8A332-75B4-E4E1-E25D-7B5EDAB5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C0E17985-4AF7-D1CF-550A-BCC5DA49C412}"/>
              </a:ext>
            </a:extLst>
          </p:cNvPr>
          <p:cNvSpPr/>
          <p:nvPr/>
        </p:nvSpPr>
        <p:spPr>
          <a:xfrm rot="10800000">
            <a:off x="8972550" y="1482979"/>
            <a:ext cx="342900" cy="6480000"/>
          </a:xfrm>
          <a:prstGeom prst="downArrow">
            <a:avLst>
              <a:gd name="adj1" fmla="val 50000"/>
              <a:gd name="adj2" fmla="val 52906"/>
            </a:avLst>
          </a:prstGeom>
          <a:solidFill>
            <a:srgbClr val="05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238AF3E5-940E-8B7B-F7A4-C57598F9E012}"/>
              </a:ext>
            </a:extLst>
          </p:cNvPr>
          <p:cNvSpPr/>
          <p:nvPr/>
        </p:nvSpPr>
        <p:spPr>
          <a:xfrm rot="8297307">
            <a:off x="7566525" y="4060039"/>
            <a:ext cx="342901" cy="4500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4362790E-1052-BA0B-C20E-E1569AC3A1BB}"/>
              </a:ext>
            </a:extLst>
          </p:cNvPr>
          <p:cNvSpPr/>
          <p:nvPr/>
        </p:nvSpPr>
        <p:spPr>
          <a:xfrm rot="11890623">
            <a:off x="9865833" y="2323663"/>
            <a:ext cx="342900" cy="5903999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8506D4-AE78-FCAC-0FDE-1A20BE167CB4}"/>
              </a:ext>
            </a:extLst>
          </p:cNvPr>
          <p:cNvSpPr/>
          <p:nvPr/>
        </p:nvSpPr>
        <p:spPr>
          <a:xfrm>
            <a:off x="8953500" y="7772480"/>
            <a:ext cx="381000" cy="381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EB24B73-D58D-0C2E-2255-A689E81D9011}"/>
              </a:ext>
            </a:extLst>
          </p:cNvPr>
          <p:cNvGrpSpPr/>
          <p:nvPr/>
        </p:nvGrpSpPr>
        <p:grpSpPr>
          <a:xfrm>
            <a:off x="1767664" y="3863435"/>
            <a:ext cx="2874594" cy="2560130"/>
            <a:chOff x="1767664" y="2987135"/>
            <a:chExt cx="2874594" cy="256013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7C074E6-612D-E025-DB38-936F334DA32D}"/>
                </a:ext>
              </a:extLst>
            </p:cNvPr>
            <p:cNvGrpSpPr/>
            <p:nvPr/>
          </p:nvGrpSpPr>
          <p:grpSpPr>
            <a:xfrm>
              <a:off x="1767664" y="2987135"/>
              <a:ext cx="2874594" cy="403765"/>
              <a:chOff x="1600200" y="2987135"/>
              <a:chExt cx="2874594" cy="40376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9C703C5-9F31-DD46-E493-90E69AF627B1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rgbClr val="05AA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530738-E6B6-A356-89F7-8401D6DE5781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글로벌 모델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10DF5FF-F07A-F9A5-B4A0-D526486AA2D4}"/>
                </a:ext>
              </a:extLst>
            </p:cNvPr>
            <p:cNvGrpSpPr/>
            <p:nvPr/>
          </p:nvGrpSpPr>
          <p:grpSpPr>
            <a:xfrm>
              <a:off x="1767664" y="4065318"/>
              <a:ext cx="2874594" cy="403765"/>
              <a:chOff x="1600200" y="2987135"/>
              <a:chExt cx="2874594" cy="403765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BAE4D52-69F3-8428-15A7-74963A5B403E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AA02F6-8DC2-D99B-E9EC-62EF858D93CD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스마트 전구</a:t>
                </a:r>
                <a:endPara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110FDEB-196D-0F1F-2B89-CD90212E5F18}"/>
                </a:ext>
              </a:extLst>
            </p:cNvPr>
            <p:cNvGrpSpPr/>
            <p:nvPr/>
          </p:nvGrpSpPr>
          <p:grpSpPr>
            <a:xfrm>
              <a:off x="1767664" y="5143500"/>
              <a:ext cx="2874594" cy="403765"/>
              <a:chOff x="1600200" y="2987135"/>
              <a:chExt cx="2874594" cy="40376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487381F-B0AB-CA63-AB81-631AFB314F88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A247CB-1805-6F20-8C32-7707ABDEF3DA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홈캠</a:t>
                </a:r>
                <a:endPara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9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27587-5BED-CBE1-40A1-9B2830B78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AAFE357A-C776-492F-083C-351F9FFB9B95}"/>
              </a:ext>
            </a:extLst>
          </p:cNvPr>
          <p:cNvSpPr/>
          <p:nvPr/>
        </p:nvSpPr>
        <p:spPr>
          <a:xfrm rot="10800000">
            <a:off x="8972550" y="1482978"/>
            <a:ext cx="342900" cy="6480000"/>
          </a:xfrm>
          <a:prstGeom prst="downArrow">
            <a:avLst>
              <a:gd name="adj1" fmla="val 50000"/>
              <a:gd name="adj2" fmla="val 52906"/>
            </a:avLst>
          </a:prstGeom>
          <a:solidFill>
            <a:srgbClr val="05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9CCBE41F-ABC8-5209-D0BB-11995FA6FAA3}"/>
              </a:ext>
            </a:extLst>
          </p:cNvPr>
          <p:cNvSpPr/>
          <p:nvPr/>
        </p:nvSpPr>
        <p:spPr>
          <a:xfrm rot="10800000">
            <a:off x="8972549" y="2621238"/>
            <a:ext cx="342901" cy="5256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233A09A-9A6D-60CB-C5A9-E2730CBE302A}"/>
              </a:ext>
            </a:extLst>
          </p:cNvPr>
          <p:cNvSpPr/>
          <p:nvPr/>
        </p:nvSpPr>
        <p:spPr>
          <a:xfrm rot="10800000">
            <a:off x="8973518" y="1483624"/>
            <a:ext cx="342900" cy="6408000"/>
          </a:xfrm>
          <a:prstGeom prst="downArrow">
            <a:avLst>
              <a:gd name="adj1" fmla="val 50000"/>
              <a:gd name="adj2" fmla="val 5290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6E6E405-B5F8-B15E-BA1A-6F4E6766BFAD}"/>
              </a:ext>
            </a:extLst>
          </p:cNvPr>
          <p:cNvSpPr/>
          <p:nvPr/>
        </p:nvSpPr>
        <p:spPr>
          <a:xfrm>
            <a:off x="8953500" y="7772480"/>
            <a:ext cx="381000" cy="381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E9E305-5E01-79B2-A047-8B0BBE912230}"/>
              </a:ext>
            </a:extLst>
          </p:cNvPr>
          <p:cNvGrpSpPr/>
          <p:nvPr/>
        </p:nvGrpSpPr>
        <p:grpSpPr>
          <a:xfrm>
            <a:off x="1767664" y="3863435"/>
            <a:ext cx="2874594" cy="2560130"/>
            <a:chOff x="1767664" y="2987135"/>
            <a:chExt cx="2874594" cy="256013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376EA5-D1B4-9A80-1514-12EFFB89C355}"/>
                </a:ext>
              </a:extLst>
            </p:cNvPr>
            <p:cNvGrpSpPr/>
            <p:nvPr/>
          </p:nvGrpSpPr>
          <p:grpSpPr>
            <a:xfrm>
              <a:off x="1767664" y="2987135"/>
              <a:ext cx="2874594" cy="403765"/>
              <a:chOff x="1600200" y="2987135"/>
              <a:chExt cx="2874594" cy="403765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674DD070-05B6-9750-546B-88E099418DF4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rgbClr val="05AA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5C23C1-98CE-C5FB-0804-CB90DB04C7DD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글로벌 모델</a:t>
                </a:r>
                <a:endParaRPr 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77033FD-677E-2670-1D95-8260758B7928}"/>
                </a:ext>
              </a:extLst>
            </p:cNvPr>
            <p:cNvGrpSpPr/>
            <p:nvPr/>
          </p:nvGrpSpPr>
          <p:grpSpPr>
            <a:xfrm>
              <a:off x="1767664" y="4065318"/>
              <a:ext cx="2874594" cy="403765"/>
              <a:chOff x="1600200" y="2987135"/>
              <a:chExt cx="2874594" cy="403765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7398B79-0BD2-2B76-C1DE-7DC2A758C084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21E316-C6E0-E5DF-AB18-7AF1C719CFB5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스마트 전구</a:t>
                </a:r>
                <a:endParaRPr 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0077572-68F6-BFCF-9DCA-F232969272A7}"/>
                </a:ext>
              </a:extLst>
            </p:cNvPr>
            <p:cNvGrpSpPr/>
            <p:nvPr/>
          </p:nvGrpSpPr>
          <p:grpSpPr>
            <a:xfrm>
              <a:off x="1767664" y="5143500"/>
              <a:ext cx="2874594" cy="403765"/>
              <a:chOff x="1600200" y="2987135"/>
              <a:chExt cx="2874594" cy="403765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9915DBA-1D9E-44C9-16FA-1CF740534768}"/>
                  </a:ext>
                </a:extLst>
              </p:cNvPr>
              <p:cNvSpPr/>
              <p:nvPr/>
            </p:nvSpPr>
            <p:spPr>
              <a:xfrm>
                <a:off x="1600200" y="3009900"/>
                <a:ext cx="381000" cy="381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5CD5C0-1D2A-D655-94EA-E2FFE44C851C}"/>
                  </a:ext>
                </a:extLst>
              </p:cNvPr>
              <p:cNvSpPr txBox="1"/>
              <p:nvPr/>
            </p:nvSpPr>
            <p:spPr>
              <a:xfrm>
                <a:off x="2213692" y="2987135"/>
                <a:ext cx="2261102" cy="4037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</a:pPr>
                <a:r>
                  <a:rPr lang="ko-KR" altLang="en-US" sz="2400" b="1" err="1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홈캠</a:t>
                </a:r>
                <a:endParaRPr lang="en-US" altLang="ko-KR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423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A4F5"/>
                                      </p:to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9A49C-E292-D868-6730-225C11A61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FB24B753-8076-93A4-C5B4-BEC68AFC1B78}"/>
              </a:ext>
            </a:extLst>
          </p:cNvPr>
          <p:cNvSpPr txBox="1"/>
          <p:nvPr/>
        </p:nvSpPr>
        <p:spPr>
          <a:xfrm>
            <a:off x="8382000" y="4075899"/>
            <a:ext cx="1524000" cy="2115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8000" b="1" spc="-150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G</a:t>
            </a:r>
            <a:endParaRPr lang="ko-KR" altLang="en-US">
              <a:cs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3CD777F-5BA8-6FEE-445D-12936A32D989}"/>
              </a:ext>
            </a:extLst>
          </p:cNvPr>
          <p:cNvSpPr txBox="1"/>
          <p:nvPr/>
        </p:nvSpPr>
        <p:spPr>
          <a:xfrm>
            <a:off x="9906000" y="4085998"/>
            <a:ext cx="1143000" cy="2115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8000" b="1" spc="-150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S</a:t>
            </a:r>
            <a:endParaRPr lang="ko-KR" altLang="en-US">
              <a:cs typeface="Calibri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7BFD3B5-6DA1-DD81-10EB-5D5A66ECBA52}"/>
              </a:ext>
            </a:extLst>
          </p:cNvPr>
          <p:cNvSpPr>
            <a:spLocks noChangeAspect="1"/>
          </p:cNvSpPr>
          <p:nvPr/>
        </p:nvSpPr>
        <p:spPr>
          <a:xfrm>
            <a:off x="3048820" y="1866900"/>
            <a:ext cx="12190361" cy="6553200"/>
          </a:xfrm>
          <a:prstGeom prst="roundRect">
            <a:avLst>
              <a:gd name="adj" fmla="val 33257"/>
            </a:avLst>
          </a:prstGeom>
          <a:noFill/>
          <a:ln w="3810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5D6A226-9903-7439-0026-4C08390581B0}"/>
              </a:ext>
            </a:extLst>
          </p:cNvPr>
          <p:cNvSpPr txBox="1"/>
          <p:nvPr/>
        </p:nvSpPr>
        <p:spPr>
          <a:xfrm>
            <a:off x="7086600" y="4075900"/>
            <a:ext cx="1524000" cy="2115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8000" b="1" spc="-150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A</a:t>
            </a:r>
            <a:endParaRPr lang="ko-KR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099067"/>
      </p:ext>
    </p:extLst>
  </p:cSld>
  <p:clrMapOvr>
    <a:masterClrMapping/>
  </p:clrMapOvr>
  <p:transition spd="slow" advTm="1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CA568-B7E5-5167-6667-BD4CEEF5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BEDF2E2-9DDF-F9D2-CAE8-0DF20F7E4866}"/>
              </a:ext>
            </a:extLst>
          </p:cNvPr>
          <p:cNvSpPr>
            <a:spLocks noChangeAspect="1"/>
          </p:cNvSpPr>
          <p:nvPr/>
        </p:nvSpPr>
        <p:spPr>
          <a:xfrm>
            <a:off x="152400" y="309865"/>
            <a:ext cx="17983200" cy="9667270"/>
          </a:xfrm>
          <a:prstGeom prst="roundRect">
            <a:avLst>
              <a:gd name="adj" fmla="val 5876"/>
            </a:avLst>
          </a:prstGeom>
          <a:noFill/>
          <a:ln w="635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9D0691E-5B50-8A17-0B98-10B8A7AD1026}"/>
              </a:ext>
            </a:extLst>
          </p:cNvPr>
          <p:cNvSpPr txBox="1"/>
          <p:nvPr/>
        </p:nvSpPr>
        <p:spPr>
          <a:xfrm>
            <a:off x="11002879" y="-142084"/>
            <a:ext cx="457200" cy="17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7000" b="1" spc="-150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S</a:t>
            </a:r>
            <a:endParaRPr lang="ko-KR" altLang="en-US" sz="7000">
              <a:cs typeface="Calibri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A39EF18-4069-2BE4-5033-F69EDC815440}"/>
              </a:ext>
            </a:extLst>
          </p:cNvPr>
          <p:cNvSpPr txBox="1"/>
          <p:nvPr/>
        </p:nvSpPr>
        <p:spPr>
          <a:xfrm>
            <a:off x="4036595" y="-142084"/>
            <a:ext cx="609600" cy="17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7000" b="1" spc="-150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A</a:t>
            </a:r>
            <a:endParaRPr lang="ko-KR" altLang="en-US" sz="7000">
              <a:cs typeface="Calibri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1D67F84-4C8A-A582-DE58-3244CAFF0463}"/>
              </a:ext>
            </a:extLst>
          </p:cNvPr>
          <p:cNvSpPr txBox="1"/>
          <p:nvPr/>
        </p:nvSpPr>
        <p:spPr>
          <a:xfrm>
            <a:off x="4569995" y="-142084"/>
            <a:ext cx="3236495" cy="17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7000" b="1" spc="-150" err="1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daptive</a:t>
            </a:r>
            <a:endParaRPr lang="ko-KR" altLang="en-US" sz="7000">
              <a:cs typeface="Calibri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91562A1-10D2-8089-01B9-3E93DF021687}"/>
              </a:ext>
            </a:extLst>
          </p:cNvPr>
          <p:cNvSpPr txBox="1"/>
          <p:nvPr/>
        </p:nvSpPr>
        <p:spPr>
          <a:xfrm>
            <a:off x="7503695" y="-142084"/>
            <a:ext cx="609600" cy="17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7000" b="1" spc="-150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G</a:t>
            </a:r>
            <a:endParaRPr lang="ko-KR" altLang="en-US" sz="7000">
              <a:cs typeface="Calibri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ED3A3EF-9A74-4E70-C2FA-4A3A0BA7127E}"/>
              </a:ext>
            </a:extLst>
          </p:cNvPr>
          <p:cNvSpPr txBox="1"/>
          <p:nvPr/>
        </p:nvSpPr>
        <p:spPr>
          <a:xfrm>
            <a:off x="8033084" y="-142084"/>
            <a:ext cx="3236495" cy="17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7000" b="1" spc="-150" err="1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radient</a:t>
            </a:r>
            <a:endParaRPr lang="ko-KR" altLang="en-US" sz="7000">
              <a:cs typeface="Calibri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CF0CB6C-4FC9-8C3A-EE47-B87E59992E93}"/>
              </a:ext>
            </a:extLst>
          </p:cNvPr>
          <p:cNvSpPr txBox="1"/>
          <p:nvPr/>
        </p:nvSpPr>
        <p:spPr>
          <a:xfrm>
            <a:off x="11456069" y="-142084"/>
            <a:ext cx="3236495" cy="17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7000" b="1" spc="-150" err="1">
                <a:solidFill>
                  <a:srgbClr val="00AAFF"/>
                </a:solidFill>
                <a:latin typeface="Nyutro Sans Heavy"/>
                <a:cs typeface="Nyutro Sans Heavy"/>
                <a:sym typeface="Nyutro Sans Heavy"/>
              </a:rPr>
              <a:t>parcity</a:t>
            </a:r>
            <a:endParaRPr lang="ko-KR" altLang="en-US" sz="7000">
              <a:cs typeface="Calibri"/>
            </a:endParaRPr>
          </a:p>
        </p:txBody>
      </p:sp>
      <p:pic>
        <p:nvPicPr>
          <p:cNvPr id="22" name="그림 2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931E49-E656-4894-BCAE-414139E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9048" y="1678670"/>
            <a:ext cx="14949905" cy="6929661"/>
          </a:xfrm>
          <a:prstGeom prst="rect">
            <a:avLst/>
          </a:prstGeom>
          <a:noFill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6FC6D3-4F7F-0CAA-E930-3898A367883D}"/>
              </a:ext>
            </a:extLst>
          </p:cNvPr>
          <p:cNvSpPr/>
          <p:nvPr/>
        </p:nvSpPr>
        <p:spPr>
          <a:xfrm>
            <a:off x="8305800" y="4229100"/>
            <a:ext cx="381000" cy="381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579A8E-1C95-1216-0ED7-34C7D2B34E89}"/>
              </a:ext>
            </a:extLst>
          </p:cNvPr>
          <p:cNvSpPr/>
          <p:nvPr/>
        </p:nvSpPr>
        <p:spPr>
          <a:xfrm rot="2648809">
            <a:off x="15765626" y="7786142"/>
            <a:ext cx="538756" cy="43100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7943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5754B-C8E2-E2A0-097D-D787E840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B14DF772-DC88-24EE-4A13-29D71FFA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5715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2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push/>
      </p:transition>
    </mc:Choice>
    <mc:Fallback>
      <p:transition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E1C4F3F-93EF-C0B1-9154-AF3316483E43}"/>
              </a:ext>
            </a:extLst>
          </p:cNvPr>
          <p:cNvCxnSpPr>
            <a:cxnSpLocks/>
          </p:cNvCxnSpPr>
          <p:nvPr/>
        </p:nvCxnSpPr>
        <p:spPr>
          <a:xfrm>
            <a:off x="3962400" y="7505700"/>
            <a:ext cx="4484329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F88BC52-B2CD-83F4-1D59-D2AC0DA62B5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851471" y="6353397"/>
            <a:ext cx="595258" cy="3057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C5767F2-D507-77E4-59DC-2764CD511E22}"/>
              </a:ext>
            </a:extLst>
          </p:cNvPr>
          <p:cNvCxnSpPr>
            <a:cxnSpLocks/>
          </p:cNvCxnSpPr>
          <p:nvPr/>
        </p:nvCxnSpPr>
        <p:spPr>
          <a:xfrm flipH="1">
            <a:off x="8446729" y="6057900"/>
            <a:ext cx="3897671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5DB4F01A-F070-92D5-69D9-FC6AEFB80DE8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446729" y="8278534"/>
            <a:ext cx="6170891" cy="1132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4"/>
          <p:cNvGrpSpPr/>
          <p:nvPr/>
        </p:nvGrpSpPr>
        <p:grpSpPr>
          <a:xfrm>
            <a:off x="666750" y="659606"/>
            <a:ext cx="9763125" cy="4797273"/>
            <a:chOff x="0" y="-9525"/>
            <a:chExt cx="13017500" cy="639636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017500" cy="559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5000"/>
                </a:lnSpc>
              </a:pPr>
              <a:r>
                <a:rPr lang="en-US" sz="15000" b="1" spc="-150">
                  <a:solidFill>
                    <a:srgbClr val="00AAF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Federated Learning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94342"/>
              <a:ext cx="9182100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spc="-60">
                  <a:solidFill>
                    <a:srgbClr val="FFFF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Presented by [</a:t>
              </a:r>
              <a:r>
                <a:rPr lang="en-US" altLang="ko-KR" sz="2800" b="1" spc="-60">
                  <a:solidFill>
                    <a:srgbClr val="FFFFF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Nyutro Sans"/>
                  <a:sym typeface="Nyutro Sans"/>
                </a:rPr>
                <a:t>20211882</a:t>
              </a:r>
              <a:r>
                <a:rPr lang="ko-KR" altLang="en-US" sz="2800" b="1" spc="-60">
                  <a:solidFill>
                    <a:srgbClr val="FFFFFF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Nyutro Sans"/>
                  <a:sym typeface="Nyutro Sans"/>
                </a:rPr>
                <a:t> 염수민</a:t>
              </a:r>
              <a:r>
                <a:rPr lang="en-US" sz="3000" spc="-60">
                  <a:solidFill>
                    <a:srgbClr val="FFFFFF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EAD6AC-D91E-77F2-15BB-0A51C986837E}"/>
              </a:ext>
            </a:extLst>
          </p:cNvPr>
          <p:cNvGrpSpPr>
            <a:grpSpLocks noChangeAspect="1"/>
          </p:cNvGrpSpPr>
          <p:nvPr/>
        </p:nvGrpSpPr>
        <p:grpSpPr>
          <a:xfrm>
            <a:off x="3512185" y="4811772"/>
            <a:ext cx="11114853" cy="5074846"/>
            <a:chOff x="3512185" y="4811772"/>
            <a:chExt cx="11114853" cy="50748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D649F6-A63F-C277-24C9-D32C9D78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5283">
              <a:off x="3512185" y="6619585"/>
              <a:ext cx="1043019" cy="19842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ED050D-915E-717D-347C-554B4BAB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143" y="4811772"/>
              <a:ext cx="2154457" cy="1843021"/>
            </a:xfrm>
            <a:prstGeom prst="rect">
              <a:avLst/>
            </a:prstGeom>
          </p:spPr>
        </p:pic>
        <p:pic>
          <p:nvPicPr>
            <p:cNvPr id="17" name="그림 16" descr="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401C12-F9D4-0963-98D6-088A8A36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9175">
              <a:off x="7503624" y="4984875"/>
              <a:ext cx="862770" cy="137362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0ED4A2-CFD9-FD8E-F765-E92726BDE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897">
              <a:off x="13039621" y="6914261"/>
              <a:ext cx="1587417" cy="29723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648E9D-244A-8E67-C2B7-F8CC6E58301F}"/>
              </a:ext>
            </a:extLst>
          </p:cNvPr>
          <p:cNvSpPr txBox="1"/>
          <p:nvPr/>
        </p:nvSpPr>
        <p:spPr>
          <a:xfrm>
            <a:off x="2498271" y="489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2FEFB-1483-2949-BF30-FDAFB7D82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472909"/>
            <a:ext cx="7848600" cy="4277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5DFD-9948-6ADB-E0C2-E0586FB2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B3986EAF-2B27-37C2-99DE-91C648D8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94107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0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A31BF-D203-BB1B-F67A-50B86A91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C56C873A-BC00-CEC2-B322-6C84DAC3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189357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1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39ACF-2627-8AB0-5453-D707C9BF5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D8BA8215-57E3-E5ED-2168-D7E3BEA0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283845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6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7AF94-95A9-1418-60A5-DE3097B0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4E08471B-78E3-C0F4-1182-8C3FB8C61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384429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1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6F1C4-1B4D-1942-5278-47BEA4CE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657B5CBA-D4A0-C8A6-B77D-C02B5F752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474345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2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672DC-C4A8-A38E-71DC-A40C6088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3ECAF99C-7768-544F-DF3D-56895783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525399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6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741C1-EAA9-C5CE-4F39-B1AC2495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>
            <a:extLst>
              <a:ext uri="{FF2B5EF4-FFF2-40B4-BE49-F238E27FC236}">
                <a16:creationId xmlns:a16="http://schemas.microsoft.com/office/drawing/2014/main" id="{3B0DB610-1A02-FC0C-DDF7-9CF8AE6C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98" y="-60236100"/>
            <a:ext cx="10183603" cy="711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5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265DA-A70B-ACEB-73B2-403C3AC00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6" name="Picture 6">
            <a:extLst>
              <a:ext uri="{FF2B5EF4-FFF2-40B4-BE49-F238E27FC236}">
                <a16:creationId xmlns:a16="http://schemas.microsoft.com/office/drawing/2014/main" id="{564C5DB2-8104-5976-F6E3-11636D25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237669"/>
            <a:ext cx="5715000" cy="107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그래프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45B40-2D04-CE28-6F1C-42489A3C7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68" y="628650"/>
            <a:ext cx="9011458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6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push/>
      </p:transition>
    </mc:Choice>
    <mc:Fallback>
      <p:transition>
        <p:push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92AA7-4E2F-E04F-DE0C-284C9639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ABEF6710-F61D-8004-3E50-E63198D3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885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라인, 그래프, 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B23908-4EE7-0B70-9F16-742642BC5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57425"/>
            <a:ext cx="8880231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push/>
      </p:transition>
    </mc:Choice>
    <mc:Fallback>
      <p:transition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A23D11-209E-D597-D389-9144562D5156}"/>
              </a:ext>
            </a:extLst>
          </p:cNvPr>
          <p:cNvGrpSpPr/>
          <p:nvPr/>
        </p:nvGrpSpPr>
        <p:grpSpPr>
          <a:xfrm>
            <a:off x="228600" y="2198469"/>
            <a:ext cx="18059400" cy="5890063"/>
            <a:chOff x="228600" y="1825187"/>
            <a:chExt cx="18059400" cy="5890063"/>
          </a:xfrm>
        </p:grpSpPr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9" name="구역 확대/축소 8">
                  <a:extLst>
                    <a:ext uri="{FF2B5EF4-FFF2-40B4-BE49-F238E27FC236}">
                      <a16:creationId xmlns:a16="http://schemas.microsoft.com/office/drawing/2014/main" id="{C9B7123B-ADD8-03B6-0818-2A8C7E26FA7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6843067"/>
                    </p:ext>
                  </p:extLst>
                </p:nvPr>
              </p:nvGraphicFramePr>
              <p:xfrm>
                <a:off x="3733800" y="5143500"/>
                <a:ext cx="4572000" cy="2571750"/>
              </p:xfrm>
              <a:graphic>
                <a:graphicData uri="http://schemas.microsoft.com/office/powerpoint/2016/sectionzoom">
                  <psez:sectionZm>
                    <psez:sectionZmObj sectionId="{2CA9FBA9-B1BE-1341-AAA4-D4E693B530BB}">
                      <psez:zmPr id="{8A672674-0A3F-4D44-B2F5-8534D3DC25FA}" transitionDur="300" showBg="0">
                        <p166:blipFill xmlns:p166="http://schemas.microsoft.com/office/powerpoint/2016/6/main">
                          <a:blip r:embed="rId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572000" cy="257175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9" name="구역 확대/축소 8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C9B7123B-ADD8-03B6-0818-2A8C7E26FA7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733800" y="5516782"/>
                  <a:ext cx="4572000" cy="2571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8" name="구역 확대/축소 7">
                  <a:extLst>
                    <a:ext uri="{FF2B5EF4-FFF2-40B4-BE49-F238E27FC236}">
                      <a16:creationId xmlns:a16="http://schemas.microsoft.com/office/drawing/2014/main" id="{685A695E-18C7-D179-259F-ED33342A8F4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1872240"/>
                    </p:ext>
                  </p:extLst>
                </p:nvPr>
              </p:nvGraphicFramePr>
              <p:xfrm>
                <a:off x="9144000" y="1825187"/>
                <a:ext cx="4572000" cy="2571750"/>
              </p:xfrm>
              <a:graphic>
                <a:graphicData uri="http://schemas.microsoft.com/office/powerpoint/2016/sectionzoom">
                  <psez:sectionZm>
                    <psez:sectionZmObj sectionId="{27597011-FD37-FA44-9395-EEC9B79699A3}">
                      <psez:zmPr id="{6E4F512F-9BAC-6E41-861C-FAA9453EA2F5}" transitionDur="300" showBg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572000" cy="257175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8" name="구역 확대/축소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685A695E-18C7-D179-259F-ED33342A8F4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4000" y="2198469"/>
                  <a:ext cx="4572000" cy="2571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12" name="구역 확대/축소 11">
                  <a:extLst>
                    <a:ext uri="{FF2B5EF4-FFF2-40B4-BE49-F238E27FC236}">
                      <a16:creationId xmlns:a16="http://schemas.microsoft.com/office/drawing/2014/main" id="{2CF28E1A-FF94-5FC5-0617-16BF73F6330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24489318"/>
                    </p:ext>
                  </p:extLst>
                </p:nvPr>
              </p:nvGraphicFramePr>
              <p:xfrm>
                <a:off x="13716000" y="5143500"/>
                <a:ext cx="4572000" cy="2571750"/>
              </p:xfrm>
              <a:graphic>
                <a:graphicData uri="http://schemas.microsoft.com/office/powerpoint/2016/sectionzoom">
                  <psez:sectionZm>
                    <psez:sectionZmObj sectionId="{8AD551F0-798B-C04C-B815-07D866061920}">
                      <psez:zmPr id="{AC87CEFF-461E-1C45-939C-76B223D94F63}" transitionDur="300" showBg="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572000" cy="257175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12" name="구역 확대/축소 1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2CF28E1A-FF94-5FC5-0617-16BF73F6330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16000" y="5516782"/>
                  <a:ext cx="4572000" cy="2571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14" name="구역 확대/축소 13">
                  <a:extLst>
                    <a:ext uri="{FF2B5EF4-FFF2-40B4-BE49-F238E27FC236}">
                      <a16:creationId xmlns:a16="http://schemas.microsoft.com/office/drawing/2014/main" id="{0D9D8FD4-F4B7-56FB-4EAC-C91E276487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9848234"/>
                    </p:ext>
                  </p:extLst>
                </p:nvPr>
              </p:nvGraphicFramePr>
              <p:xfrm>
                <a:off x="228600" y="1825187"/>
                <a:ext cx="4572000" cy="2571750"/>
              </p:xfrm>
              <a:graphic>
                <a:graphicData uri="http://schemas.microsoft.com/office/powerpoint/2016/sectionzoom">
                  <psez:sectionZm>
                    <psez:sectionZmObj sectionId="{4E172261-0F2A-574B-9AAD-59CEC6D03802}">
                      <psez:zmPr id="{DF585892-92D9-4545-BBC5-545FE52BA631}" transitionDur="300" showBg="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572000" cy="257175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14" name="구역 확대/축소 13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0D9D8FD4-F4B7-56FB-4EAC-C91E276487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600" y="2198469"/>
                  <a:ext cx="4572000" cy="25717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C022C361-DEC7-0702-F11D-131A55A3CA12}"/>
              </a:ext>
            </a:extLst>
          </p:cNvPr>
          <p:cNvGrpSpPr/>
          <p:nvPr/>
        </p:nvGrpSpPr>
        <p:grpSpPr>
          <a:xfrm>
            <a:off x="-479516" y="-4305300"/>
            <a:ext cx="19247032" cy="4815863"/>
            <a:chOff x="0" y="0"/>
            <a:chExt cx="5069177" cy="1268376"/>
          </a:xfrm>
          <a:solidFill>
            <a:srgbClr val="05AAFF">
              <a:alpha val="60000"/>
            </a:srgbClr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0A1E84-BF00-CAE7-E6CD-9C8305662369}"/>
                </a:ext>
              </a:extLst>
            </p:cNvPr>
            <p:cNvSpPr/>
            <p:nvPr/>
          </p:nvSpPr>
          <p:spPr>
            <a:xfrm>
              <a:off x="0" y="0"/>
              <a:ext cx="5069177" cy="1268375"/>
            </a:xfrm>
            <a:custGeom>
              <a:avLst/>
              <a:gdLst/>
              <a:ahLst/>
              <a:cxnLst/>
              <a:rect l="l" t="t" r="r" b="b"/>
              <a:pathLst>
                <a:path w="5069177" h="1268375">
                  <a:moveTo>
                    <a:pt x="0" y="0"/>
                  </a:moveTo>
                  <a:lnTo>
                    <a:pt x="5069177" y="0"/>
                  </a:lnTo>
                  <a:lnTo>
                    <a:pt x="5069177" y="1268375"/>
                  </a:lnTo>
                  <a:lnTo>
                    <a:pt x="0" y="126837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07E507-7C7E-A2A7-76E5-417566DB0A92}"/>
                </a:ext>
              </a:extLst>
            </p:cNvPr>
            <p:cNvSpPr txBox="1"/>
            <p:nvPr/>
          </p:nvSpPr>
          <p:spPr>
            <a:xfrm>
              <a:off x="0" y="-9525"/>
              <a:ext cx="5069177" cy="1277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C39FCDE0-DC86-5E3B-FFB5-5131ED5E80B9}"/>
              </a:ext>
            </a:extLst>
          </p:cNvPr>
          <p:cNvGrpSpPr/>
          <p:nvPr/>
        </p:nvGrpSpPr>
        <p:grpSpPr>
          <a:xfrm>
            <a:off x="-505792" y="9867900"/>
            <a:ext cx="19247032" cy="4815863"/>
            <a:chOff x="0" y="0"/>
            <a:chExt cx="5069177" cy="1268376"/>
          </a:xfrm>
          <a:solidFill>
            <a:srgbClr val="05AAFF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05AF4A0-763C-F2DE-6F26-CB51DDB5D73B}"/>
                </a:ext>
              </a:extLst>
            </p:cNvPr>
            <p:cNvSpPr/>
            <p:nvPr/>
          </p:nvSpPr>
          <p:spPr>
            <a:xfrm>
              <a:off x="0" y="0"/>
              <a:ext cx="5069177" cy="1268375"/>
            </a:xfrm>
            <a:custGeom>
              <a:avLst/>
              <a:gdLst/>
              <a:ahLst/>
              <a:cxnLst/>
              <a:rect l="l" t="t" r="r" b="b"/>
              <a:pathLst>
                <a:path w="5069177" h="1268375">
                  <a:moveTo>
                    <a:pt x="0" y="0"/>
                  </a:moveTo>
                  <a:lnTo>
                    <a:pt x="5069177" y="0"/>
                  </a:lnTo>
                  <a:lnTo>
                    <a:pt x="5069177" y="1268375"/>
                  </a:lnTo>
                  <a:lnTo>
                    <a:pt x="0" y="126837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7B8083E-CE65-7286-1152-A65C42DD12BE}"/>
                </a:ext>
              </a:extLst>
            </p:cNvPr>
            <p:cNvSpPr txBox="1"/>
            <p:nvPr/>
          </p:nvSpPr>
          <p:spPr>
            <a:xfrm>
              <a:off x="0" y="-9525"/>
              <a:ext cx="5069177" cy="1277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6C4D2-22BD-74F0-2949-E1BECAF1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926B137-DA42-07A3-0259-8B135F893C70}"/>
              </a:ext>
            </a:extLst>
          </p:cNvPr>
          <p:cNvSpPr>
            <a:spLocks noChangeAspect="1"/>
          </p:cNvSpPr>
          <p:nvPr/>
        </p:nvSpPr>
        <p:spPr>
          <a:xfrm>
            <a:off x="3048820" y="1866900"/>
            <a:ext cx="12190361" cy="6553200"/>
          </a:xfrm>
          <a:prstGeom prst="roundRect">
            <a:avLst>
              <a:gd name="adj" fmla="val 33257"/>
            </a:avLst>
          </a:prstGeom>
          <a:noFill/>
          <a:ln w="3810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ACA561B-5255-074A-5090-E9168ECCEF0E}"/>
              </a:ext>
            </a:extLst>
          </p:cNvPr>
          <p:cNvSpPr txBox="1"/>
          <p:nvPr/>
        </p:nvSpPr>
        <p:spPr>
          <a:xfrm>
            <a:off x="8001000" y="4075900"/>
            <a:ext cx="1143000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0" b="1" i="0" u="none" strike="noStrike" kern="1200" cap="none" spc="-150" normalizeH="0" baseline="0" noProof="0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F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76FEC45-2DA6-C250-C531-A6D45E32BDB8}"/>
              </a:ext>
            </a:extLst>
          </p:cNvPr>
          <p:cNvSpPr txBox="1"/>
          <p:nvPr/>
        </p:nvSpPr>
        <p:spPr>
          <a:xfrm>
            <a:off x="9135979" y="4075900"/>
            <a:ext cx="1143000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0" b="1" i="0" u="none" strike="noStrike" kern="1200" cap="none" spc="-150" normalizeH="0" baseline="0" noProof="0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723788476"/>
      </p:ext>
    </p:extLst>
  </p:cSld>
  <p:clrMapOvr>
    <a:masterClrMapping/>
  </p:clrMapOvr>
  <p:transition spd="slow" advTm="1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06747-9484-973A-BFA3-501377C5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01A224-70A7-AE06-DF8E-E12259CD67D6}"/>
              </a:ext>
            </a:extLst>
          </p:cNvPr>
          <p:cNvSpPr>
            <a:spLocks noChangeAspect="1"/>
          </p:cNvSpPr>
          <p:nvPr/>
        </p:nvSpPr>
        <p:spPr>
          <a:xfrm>
            <a:off x="152400" y="309865"/>
            <a:ext cx="17983200" cy="9667270"/>
          </a:xfrm>
          <a:prstGeom prst="roundRect">
            <a:avLst>
              <a:gd name="adj" fmla="val 5876"/>
            </a:avLst>
          </a:prstGeom>
          <a:noFill/>
          <a:ln w="635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E293897-C678-F3E0-2D48-3E6E2351F3D7}"/>
              </a:ext>
            </a:extLst>
          </p:cNvPr>
          <p:cNvSpPr txBox="1"/>
          <p:nvPr/>
        </p:nvSpPr>
        <p:spPr>
          <a:xfrm>
            <a:off x="5721140" y="-199059"/>
            <a:ext cx="342286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 err="1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ederated</a:t>
            </a:r>
            <a:endParaRPr kumimoji="0" lang="en-US" sz="7000" b="1" i="0" u="none" strike="noStrike" kern="1200" cap="none" spc="-150" normalizeH="0" baseline="0" noProof="0">
              <a:ln>
                <a:noFill/>
              </a:ln>
              <a:solidFill>
                <a:srgbClr val="00AAFF"/>
              </a:solidFill>
              <a:effectLst/>
              <a:uLnTx/>
              <a:uFillTx/>
              <a:latin typeface="Nyutro Sans Heavy"/>
              <a:ea typeface="Nyutro Sans Heavy"/>
              <a:cs typeface="Nyutro Sans Heavy"/>
              <a:sym typeface="Nyutro Sans Heavy"/>
            </a:endParaRPr>
          </a:p>
        </p:txBody>
      </p:sp>
      <p:sp>
        <p:nvSpPr>
          <p:cNvPr id="140" name="Freeform 3">
            <a:extLst>
              <a:ext uri="{FF2B5EF4-FFF2-40B4-BE49-F238E27FC236}">
                <a16:creationId xmlns:a16="http://schemas.microsoft.com/office/drawing/2014/main" id="{2A96192A-7979-EBC8-4BBE-89264BD0F6B9}"/>
              </a:ext>
            </a:extLst>
          </p:cNvPr>
          <p:cNvSpPr/>
          <p:nvPr/>
        </p:nvSpPr>
        <p:spPr>
          <a:xfrm>
            <a:off x="4157663" y="3170212"/>
            <a:ext cx="2990850" cy="6267450"/>
          </a:xfrm>
          <a:custGeom>
            <a:avLst/>
            <a:gdLst/>
            <a:ahLst/>
            <a:cxnLst/>
            <a:rect l="l" t="t" r="r" b="b"/>
            <a:pathLst>
              <a:path w="1056138" h="1650686">
                <a:moveTo>
                  <a:pt x="48266" y="0"/>
                </a:moveTo>
                <a:lnTo>
                  <a:pt x="1007872" y="0"/>
                </a:lnTo>
                <a:cubicBezTo>
                  <a:pt x="1034529" y="0"/>
                  <a:pt x="1056138" y="21609"/>
                  <a:pt x="1056138" y="48266"/>
                </a:cubicBezTo>
                <a:lnTo>
                  <a:pt x="1056138" y="1602420"/>
                </a:lnTo>
                <a:cubicBezTo>
                  <a:pt x="1056138" y="1615221"/>
                  <a:pt x="1051053" y="1627498"/>
                  <a:pt x="1042001" y="1636550"/>
                </a:cubicBezTo>
                <a:cubicBezTo>
                  <a:pt x="1032950" y="1645601"/>
                  <a:pt x="1020673" y="1650686"/>
                  <a:pt x="1007872" y="1650686"/>
                </a:cubicBezTo>
                <a:lnTo>
                  <a:pt x="48266" y="1650686"/>
                </a:lnTo>
                <a:cubicBezTo>
                  <a:pt x="21609" y="1650686"/>
                  <a:pt x="0" y="1629077"/>
                  <a:pt x="0" y="1602420"/>
                </a:cubicBezTo>
                <a:lnTo>
                  <a:pt x="0" y="48266"/>
                </a:lnTo>
                <a:cubicBezTo>
                  <a:pt x="0" y="21609"/>
                  <a:pt x="21609" y="0"/>
                  <a:pt x="48266" y="0"/>
                </a:cubicBezTo>
                <a:close/>
              </a:path>
            </a:pathLst>
          </a:custGeom>
          <a:solidFill>
            <a:srgbClr val="05AA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D952C70F-EF85-10F0-8DA2-838653393525}"/>
              </a:ext>
            </a:extLst>
          </p:cNvPr>
          <p:cNvSpPr txBox="1"/>
          <p:nvPr/>
        </p:nvSpPr>
        <p:spPr>
          <a:xfrm>
            <a:off x="4157663" y="3134047"/>
            <a:ext cx="2990850" cy="63036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24"/>
              </a:lnSpc>
              <a:spcBef>
                <a:spcPct val="0"/>
              </a:spcBef>
            </a:pPr>
            <a:endParaRPr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D1433D0-B4E6-0EDB-1070-D3E84FDC7911}"/>
              </a:ext>
            </a:extLst>
          </p:cNvPr>
          <p:cNvSpPr txBox="1"/>
          <p:nvPr/>
        </p:nvSpPr>
        <p:spPr>
          <a:xfrm>
            <a:off x="4522537" y="6626702"/>
            <a:ext cx="2261102" cy="132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499"/>
              </a:lnSpc>
            </a:pPr>
            <a:r>
              <a:rPr lang="ko-KR" alt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원본 데이터 </a:t>
            </a:r>
            <a:r>
              <a:rPr lang="ko-KR" altLang="en-US" sz="2400" b="1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미전송</a:t>
            </a:r>
            <a:r>
              <a:rPr lang="en-US" altLang="ko-KR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 </a:t>
            </a:r>
          </a:p>
          <a:p>
            <a:pPr lvl="0" algn="ctr">
              <a:lnSpc>
                <a:spcPts val="3499"/>
              </a:lnSpc>
            </a:pPr>
            <a:r>
              <a:rPr lang="ko-KR" alt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모델만 공유</a:t>
            </a:r>
            <a:endParaRPr lang="en-US" sz="2400" b="1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"/>
              <a:sym typeface="Nyutro Sans"/>
            </a:endParaRPr>
          </a:p>
        </p:txBody>
      </p:sp>
      <p:sp>
        <p:nvSpPr>
          <p:cNvPr id="148" name="Freeform 3">
            <a:extLst>
              <a:ext uri="{FF2B5EF4-FFF2-40B4-BE49-F238E27FC236}">
                <a16:creationId xmlns:a16="http://schemas.microsoft.com/office/drawing/2014/main" id="{B1191C8A-D2A6-D79A-39A3-87FFE24101B8}"/>
              </a:ext>
            </a:extLst>
          </p:cNvPr>
          <p:cNvSpPr/>
          <p:nvPr/>
        </p:nvSpPr>
        <p:spPr>
          <a:xfrm>
            <a:off x="7648575" y="3170212"/>
            <a:ext cx="2990850" cy="6267450"/>
          </a:xfrm>
          <a:custGeom>
            <a:avLst/>
            <a:gdLst/>
            <a:ahLst/>
            <a:cxnLst/>
            <a:rect l="l" t="t" r="r" b="b"/>
            <a:pathLst>
              <a:path w="1056138" h="1650686">
                <a:moveTo>
                  <a:pt x="48266" y="0"/>
                </a:moveTo>
                <a:lnTo>
                  <a:pt x="1007872" y="0"/>
                </a:lnTo>
                <a:cubicBezTo>
                  <a:pt x="1034529" y="0"/>
                  <a:pt x="1056138" y="21609"/>
                  <a:pt x="1056138" y="48266"/>
                </a:cubicBezTo>
                <a:lnTo>
                  <a:pt x="1056138" y="1602420"/>
                </a:lnTo>
                <a:cubicBezTo>
                  <a:pt x="1056138" y="1615221"/>
                  <a:pt x="1051053" y="1627498"/>
                  <a:pt x="1042001" y="1636550"/>
                </a:cubicBezTo>
                <a:cubicBezTo>
                  <a:pt x="1032950" y="1645601"/>
                  <a:pt x="1020673" y="1650686"/>
                  <a:pt x="1007872" y="1650686"/>
                </a:cubicBezTo>
                <a:lnTo>
                  <a:pt x="48266" y="1650686"/>
                </a:lnTo>
                <a:cubicBezTo>
                  <a:pt x="21609" y="1650686"/>
                  <a:pt x="0" y="1629077"/>
                  <a:pt x="0" y="1602420"/>
                </a:cubicBezTo>
                <a:lnTo>
                  <a:pt x="0" y="48266"/>
                </a:lnTo>
                <a:cubicBezTo>
                  <a:pt x="0" y="21609"/>
                  <a:pt x="21609" y="0"/>
                  <a:pt x="48266" y="0"/>
                </a:cubicBezTo>
                <a:close/>
              </a:path>
            </a:pathLst>
          </a:custGeom>
          <a:solidFill>
            <a:srgbClr val="05AA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9" name="TextBox 4">
            <a:extLst>
              <a:ext uri="{FF2B5EF4-FFF2-40B4-BE49-F238E27FC236}">
                <a16:creationId xmlns:a16="http://schemas.microsoft.com/office/drawing/2014/main" id="{1B8118FA-09A6-963B-7397-67AA8CB08958}"/>
              </a:ext>
            </a:extLst>
          </p:cNvPr>
          <p:cNvSpPr txBox="1"/>
          <p:nvPr/>
        </p:nvSpPr>
        <p:spPr>
          <a:xfrm>
            <a:off x="7648575" y="3134047"/>
            <a:ext cx="2990850" cy="63036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24"/>
              </a:lnSpc>
              <a:spcBef>
                <a:spcPct val="0"/>
              </a:spcBef>
            </a:pPr>
            <a:endParaRPr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CA72374-3784-27C7-4871-366909F3BB02}"/>
              </a:ext>
            </a:extLst>
          </p:cNvPr>
          <p:cNvSpPr txBox="1"/>
          <p:nvPr/>
        </p:nvSpPr>
        <p:spPr>
          <a:xfrm>
            <a:off x="8013449" y="6858239"/>
            <a:ext cx="2261102" cy="85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499"/>
              </a:lnSpc>
            </a:pPr>
            <a:r>
              <a:rPr lang="ko-KR" alt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데이터와 시스템 차이 극복 필수</a:t>
            </a:r>
            <a:endParaRPr lang="en-US" sz="2400" b="1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"/>
              <a:sym typeface="Nyutro Sans"/>
            </a:endParaRPr>
          </a:p>
        </p:txBody>
      </p:sp>
      <p:sp>
        <p:nvSpPr>
          <p:cNvPr id="156" name="Freeform 3">
            <a:extLst>
              <a:ext uri="{FF2B5EF4-FFF2-40B4-BE49-F238E27FC236}">
                <a16:creationId xmlns:a16="http://schemas.microsoft.com/office/drawing/2014/main" id="{FD64C9E6-029E-3650-4E6F-984ABF35F942}"/>
              </a:ext>
            </a:extLst>
          </p:cNvPr>
          <p:cNvSpPr/>
          <p:nvPr/>
        </p:nvSpPr>
        <p:spPr>
          <a:xfrm>
            <a:off x="11139487" y="3170212"/>
            <a:ext cx="2990850" cy="6267450"/>
          </a:xfrm>
          <a:custGeom>
            <a:avLst/>
            <a:gdLst/>
            <a:ahLst/>
            <a:cxnLst/>
            <a:rect l="l" t="t" r="r" b="b"/>
            <a:pathLst>
              <a:path w="1056138" h="1650686">
                <a:moveTo>
                  <a:pt x="48266" y="0"/>
                </a:moveTo>
                <a:lnTo>
                  <a:pt x="1007872" y="0"/>
                </a:lnTo>
                <a:cubicBezTo>
                  <a:pt x="1034529" y="0"/>
                  <a:pt x="1056138" y="21609"/>
                  <a:pt x="1056138" y="48266"/>
                </a:cubicBezTo>
                <a:lnTo>
                  <a:pt x="1056138" y="1602420"/>
                </a:lnTo>
                <a:cubicBezTo>
                  <a:pt x="1056138" y="1615221"/>
                  <a:pt x="1051053" y="1627498"/>
                  <a:pt x="1042001" y="1636550"/>
                </a:cubicBezTo>
                <a:cubicBezTo>
                  <a:pt x="1032950" y="1645601"/>
                  <a:pt x="1020673" y="1650686"/>
                  <a:pt x="1007872" y="1650686"/>
                </a:cubicBezTo>
                <a:lnTo>
                  <a:pt x="48266" y="1650686"/>
                </a:lnTo>
                <a:cubicBezTo>
                  <a:pt x="21609" y="1650686"/>
                  <a:pt x="0" y="1629077"/>
                  <a:pt x="0" y="1602420"/>
                </a:cubicBezTo>
                <a:lnTo>
                  <a:pt x="0" y="48266"/>
                </a:lnTo>
                <a:cubicBezTo>
                  <a:pt x="0" y="21609"/>
                  <a:pt x="21609" y="0"/>
                  <a:pt x="48266" y="0"/>
                </a:cubicBezTo>
                <a:close/>
              </a:path>
            </a:pathLst>
          </a:custGeom>
          <a:solidFill>
            <a:srgbClr val="05AA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7" name="TextBox 4">
            <a:extLst>
              <a:ext uri="{FF2B5EF4-FFF2-40B4-BE49-F238E27FC236}">
                <a16:creationId xmlns:a16="http://schemas.microsoft.com/office/drawing/2014/main" id="{0B23D17A-C846-DBC2-8871-445F2723800B}"/>
              </a:ext>
            </a:extLst>
          </p:cNvPr>
          <p:cNvSpPr txBox="1"/>
          <p:nvPr/>
        </p:nvSpPr>
        <p:spPr>
          <a:xfrm>
            <a:off x="11139487" y="3134047"/>
            <a:ext cx="2990850" cy="63036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24"/>
              </a:lnSpc>
              <a:spcBef>
                <a:spcPct val="0"/>
              </a:spcBef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F9A4DB1-B41B-862E-9AC1-5BDFB42CDE5F}"/>
              </a:ext>
            </a:extLst>
          </p:cNvPr>
          <p:cNvSpPr txBox="1"/>
          <p:nvPr/>
        </p:nvSpPr>
        <p:spPr>
          <a:xfrm>
            <a:off x="11504361" y="6633819"/>
            <a:ext cx="2261102" cy="130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499"/>
              </a:lnSpc>
            </a:pPr>
            <a:r>
              <a:rPr lang="ko-KR" altLang="en-US" sz="2400" b="1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그래디언트</a:t>
            </a:r>
            <a:r>
              <a:rPr lang="ko-KR" alt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 압축</a:t>
            </a:r>
            <a:r>
              <a:rPr lang="en-US" altLang="ko-KR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 </a:t>
            </a:r>
          </a:p>
          <a:p>
            <a:pPr lvl="0" algn="ctr">
              <a:lnSpc>
                <a:spcPts val="3499"/>
              </a:lnSpc>
            </a:pPr>
            <a:r>
              <a:rPr lang="ko-KR" alt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희소화로 오버헤드 감소</a:t>
            </a:r>
            <a:endParaRPr lang="en-US" sz="2400" b="1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"/>
              <a:sym typeface="Nyutro Sans"/>
            </a:endParaRPr>
          </a:p>
        </p:txBody>
      </p:sp>
      <p:sp>
        <p:nvSpPr>
          <p:cNvPr id="164" name="Freeform 3">
            <a:extLst>
              <a:ext uri="{FF2B5EF4-FFF2-40B4-BE49-F238E27FC236}">
                <a16:creationId xmlns:a16="http://schemas.microsoft.com/office/drawing/2014/main" id="{676D0A2B-D25F-1902-EFCF-6A5D40263DE5}"/>
              </a:ext>
            </a:extLst>
          </p:cNvPr>
          <p:cNvSpPr/>
          <p:nvPr/>
        </p:nvSpPr>
        <p:spPr>
          <a:xfrm>
            <a:off x="14630399" y="3170212"/>
            <a:ext cx="2990850" cy="6267450"/>
          </a:xfrm>
          <a:custGeom>
            <a:avLst/>
            <a:gdLst/>
            <a:ahLst/>
            <a:cxnLst/>
            <a:rect l="l" t="t" r="r" b="b"/>
            <a:pathLst>
              <a:path w="1056138" h="1650686">
                <a:moveTo>
                  <a:pt x="48266" y="0"/>
                </a:moveTo>
                <a:lnTo>
                  <a:pt x="1007872" y="0"/>
                </a:lnTo>
                <a:cubicBezTo>
                  <a:pt x="1034529" y="0"/>
                  <a:pt x="1056138" y="21609"/>
                  <a:pt x="1056138" y="48266"/>
                </a:cubicBezTo>
                <a:lnTo>
                  <a:pt x="1056138" y="1602420"/>
                </a:lnTo>
                <a:cubicBezTo>
                  <a:pt x="1056138" y="1615221"/>
                  <a:pt x="1051053" y="1627498"/>
                  <a:pt x="1042001" y="1636550"/>
                </a:cubicBezTo>
                <a:cubicBezTo>
                  <a:pt x="1032950" y="1645601"/>
                  <a:pt x="1020673" y="1650686"/>
                  <a:pt x="1007872" y="1650686"/>
                </a:cubicBezTo>
                <a:lnTo>
                  <a:pt x="48266" y="1650686"/>
                </a:lnTo>
                <a:cubicBezTo>
                  <a:pt x="21609" y="1650686"/>
                  <a:pt x="0" y="1629077"/>
                  <a:pt x="0" y="1602420"/>
                </a:cubicBezTo>
                <a:lnTo>
                  <a:pt x="0" y="48266"/>
                </a:lnTo>
                <a:cubicBezTo>
                  <a:pt x="0" y="21609"/>
                  <a:pt x="21609" y="0"/>
                  <a:pt x="48266" y="0"/>
                </a:cubicBezTo>
                <a:close/>
              </a:path>
            </a:pathLst>
          </a:custGeom>
          <a:solidFill>
            <a:srgbClr val="05AA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5" name="TextBox 4">
            <a:extLst>
              <a:ext uri="{FF2B5EF4-FFF2-40B4-BE49-F238E27FC236}">
                <a16:creationId xmlns:a16="http://schemas.microsoft.com/office/drawing/2014/main" id="{9F99BD10-D928-27B1-8483-C68238DF49B9}"/>
              </a:ext>
            </a:extLst>
          </p:cNvPr>
          <p:cNvSpPr txBox="1"/>
          <p:nvPr/>
        </p:nvSpPr>
        <p:spPr>
          <a:xfrm>
            <a:off x="14630399" y="3134047"/>
            <a:ext cx="2990850" cy="63036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524"/>
              </a:lnSpc>
              <a:spcBef>
                <a:spcPct val="0"/>
              </a:spcBef>
            </a:pPr>
            <a:endParaRPr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752DE26-3B20-4B77-90D8-CB4B2C60DE46}"/>
              </a:ext>
            </a:extLst>
          </p:cNvPr>
          <p:cNvSpPr txBox="1"/>
          <p:nvPr/>
        </p:nvSpPr>
        <p:spPr>
          <a:xfrm>
            <a:off x="14995273" y="6626702"/>
            <a:ext cx="2261102" cy="132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499"/>
              </a:lnSpc>
            </a:pPr>
            <a:r>
              <a:rPr lang="ko-KR" alt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rPr>
              <a:t>모든 클라이언트가 공평하게 기여</a:t>
            </a:r>
            <a:endParaRPr lang="en-US" sz="2400" b="1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"/>
              <a:sym typeface="Nyutro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3FEF9A-6D94-32EA-4417-1BC60EF033CC}"/>
              </a:ext>
            </a:extLst>
          </p:cNvPr>
          <p:cNvGrpSpPr/>
          <p:nvPr/>
        </p:nvGrpSpPr>
        <p:grpSpPr>
          <a:xfrm>
            <a:off x="666751" y="3134047"/>
            <a:ext cx="2990850" cy="6303615"/>
            <a:chOff x="666751" y="3134047"/>
            <a:chExt cx="2990850" cy="63036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A4A00B-3301-21A1-F4FC-0089EBB1596A}"/>
                </a:ext>
              </a:extLst>
            </p:cNvPr>
            <p:cNvSpPr/>
            <p:nvPr/>
          </p:nvSpPr>
          <p:spPr>
            <a:xfrm>
              <a:off x="666751" y="3170212"/>
              <a:ext cx="2990850" cy="6267450"/>
            </a:xfrm>
            <a:custGeom>
              <a:avLst/>
              <a:gdLst/>
              <a:ahLst/>
              <a:cxnLst/>
              <a:rect l="l" t="t" r="r" b="b"/>
              <a:pathLst>
                <a:path w="1056138" h="1650686">
                  <a:moveTo>
                    <a:pt x="48266" y="0"/>
                  </a:moveTo>
                  <a:lnTo>
                    <a:pt x="1007872" y="0"/>
                  </a:lnTo>
                  <a:cubicBezTo>
                    <a:pt x="1034529" y="0"/>
                    <a:pt x="1056138" y="21609"/>
                    <a:pt x="1056138" y="48266"/>
                  </a:cubicBezTo>
                  <a:lnTo>
                    <a:pt x="1056138" y="1602420"/>
                  </a:lnTo>
                  <a:cubicBezTo>
                    <a:pt x="1056138" y="1615221"/>
                    <a:pt x="1051053" y="1627498"/>
                    <a:pt x="1042001" y="1636550"/>
                  </a:cubicBezTo>
                  <a:cubicBezTo>
                    <a:pt x="1032950" y="1645601"/>
                    <a:pt x="1020673" y="1650686"/>
                    <a:pt x="1007872" y="1650686"/>
                  </a:cubicBezTo>
                  <a:lnTo>
                    <a:pt x="48266" y="1650686"/>
                  </a:lnTo>
                  <a:cubicBezTo>
                    <a:pt x="21609" y="1650686"/>
                    <a:pt x="0" y="1629077"/>
                    <a:pt x="0" y="1602420"/>
                  </a:cubicBezTo>
                  <a:lnTo>
                    <a:pt x="0" y="48266"/>
                  </a:lnTo>
                  <a:cubicBezTo>
                    <a:pt x="0" y="21609"/>
                    <a:pt x="21609" y="0"/>
                    <a:pt x="48266" y="0"/>
                  </a:cubicBezTo>
                  <a:close/>
                </a:path>
              </a:pathLst>
            </a:custGeom>
            <a:solidFill>
              <a:srgbClr val="05AA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784CDB-5B68-392C-19D4-9E96259F1B06}"/>
                </a:ext>
              </a:extLst>
            </p:cNvPr>
            <p:cNvSpPr txBox="1"/>
            <p:nvPr/>
          </p:nvSpPr>
          <p:spPr>
            <a:xfrm>
              <a:off x="666751" y="3134047"/>
              <a:ext cx="2990850" cy="6303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B0AE8A-D3E4-F7FB-7E35-EC5D52411CB5}"/>
                </a:ext>
              </a:extLst>
            </p:cNvPr>
            <p:cNvSpPr txBox="1"/>
            <p:nvPr/>
          </p:nvSpPr>
          <p:spPr>
            <a:xfrm>
              <a:off x="1031625" y="6845116"/>
              <a:ext cx="2261102" cy="884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499"/>
                </a:lnSpc>
              </a:pPr>
              <a:r>
                <a:rPr lang="ko-KR" alt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rPr>
                <a:t>데이터는 로컬</a:t>
              </a:r>
              <a:r>
                <a:rPr lang="en-US" altLang="ko-KR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rPr>
                <a:t> </a:t>
              </a:r>
              <a:r>
                <a:rPr lang="ko-KR" altLang="en-US" sz="2400" b="1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rPr>
                <a:t>학습은 협력</a:t>
              </a:r>
              <a:endParaRPr lang="en-US" sz="2400" b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"/>
                <a:sym typeface="Nyutro Sans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7337DF3D-6B26-FF14-507E-ECA0470F1C37}"/>
                </a:ext>
              </a:extLst>
            </p:cNvPr>
            <p:cNvSpPr txBox="1"/>
            <p:nvPr/>
          </p:nvSpPr>
          <p:spPr>
            <a:xfrm>
              <a:off x="1514476" y="3638425"/>
              <a:ext cx="1295400" cy="6443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</a:pPr>
              <a:r>
                <a:rPr lang="ko-KR" altLang="en-US" sz="3600" b="1" spc="-60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 Bold"/>
                  <a:sym typeface="Nyutro Sans Bold"/>
                </a:rPr>
                <a:t>분산</a:t>
              </a:r>
              <a:endParaRPr lang="en-US" altLang="ko-KR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endParaRPr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784F83F9-D92B-568E-67B7-7A3D32E1B00B}"/>
              </a:ext>
            </a:extLst>
          </p:cNvPr>
          <p:cNvSpPr txBox="1"/>
          <p:nvPr/>
        </p:nvSpPr>
        <p:spPr>
          <a:xfrm>
            <a:off x="15106648" y="3638425"/>
            <a:ext cx="2038352" cy="64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ko-KR" altLang="en-US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공정성</a:t>
            </a:r>
            <a:endParaRPr lang="en-US" altLang="ko-KR" sz="3600" b="1" spc="-6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 Bold"/>
              <a:sym typeface="Nyutro Sans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1193740-EF84-509C-2549-0AE18B9D56A9}"/>
              </a:ext>
            </a:extLst>
          </p:cNvPr>
          <p:cNvSpPr txBox="1"/>
          <p:nvPr/>
        </p:nvSpPr>
        <p:spPr>
          <a:xfrm>
            <a:off x="4331494" y="3638425"/>
            <a:ext cx="2643187" cy="64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ko-KR" altLang="en-US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프라이버시</a:t>
            </a:r>
            <a:endParaRPr lang="en-US" altLang="ko-KR" sz="3600" b="1" spc="-6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 Bold"/>
              <a:sym typeface="Nyutro Sans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75EB24-B1CC-AFAB-7B90-2FF204A06633}"/>
              </a:ext>
            </a:extLst>
          </p:cNvPr>
          <p:cNvSpPr txBox="1"/>
          <p:nvPr/>
        </p:nvSpPr>
        <p:spPr>
          <a:xfrm>
            <a:off x="8013449" y="3638425"/>
            <a:ext cx="2261102" cy="64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ko-KR" altLang="en-US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이질성</a:t>
            </a:r>
            <a:endParaRPr lang="en-US" altLang="ko-KR" sz="3600" b="1" spc="-6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 Bold"/>
              <a:sym typeface="Nyutro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90C9D-E232-107B-D30F-9E6C4AE51843}"/>
              </a:ext>
            </a:extLst>
          </p:cNvPr>
          <p:cNvSpPr txBox="1"/>
          <p:nvPr/>
        </p:nvSpPr>
        <p:spPr>
          <a:xfrm>
            <a:off x="11706224" y="3638425"/>
            <a:ext cx="1857376" cy="64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ko-KR" altLang="en-US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통신효율</a:t>
            </a:r>
            <a:endParaRPr lang="en-US" altLang="ko-KR" sz="3600" b="1" spc="-6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yutro Sans Bold"/>
              <a:sym typeface="Nyutro Sans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AD3463E-F26E-A354-9426-439BC8294E01}"/>
              </a:ext>
            </a:extLst>
          </p:cNvPr>
          <p:cNvSpPr txBox="1"/>
          <p:nvPr/>
        </p:nvSpPr>
        <p:spPr>
          <a:xfrm>
            <a:off x="9626894" y="-199059"/>
            <a:ext cx="11430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L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EF688051-17A4-EEB2-7EAA-830EEBEC0413}"/>
              </a:ext>
            </a:extLst>
          </p:cNvPr>
          <p:cNvSpPr txBox="1"/>
          <p:nvPr/>
        </p:nvSpPr>
        <p:spPr>
          <a:xfrm>
            <a:off x="10077072" y="-184626"/>
            <a:ext cx="2854578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earning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FA478B1-2A92-5576-F643-292C29C4E747}"/>
              </a:ext>
            </a:extLst>
          </p:cNvPr>
          <p:cNvSpPr txBox="1"/>
          <p:nvPr/>
        </p:nvSpPr>
        <p:spPr>
          <a:xfrm>
            <a:off x="5310187" y="-212629"/>
            <a:ext cx="11430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69419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0B92304-09A0-BEA7-6FAA-1A87A2211BC6}"/>
              </a:ext>
            </a:extLst>
          </p:cNvPr>
          <p:cNvSpPr>
            <a:spLocks noChangeAspect="1"/>
          </p:cNvSpPr>
          <p:nvPr/>
        </p:nvSpPr>
        <p:spPr>
          <a:xfrm>
            <a:off x="3048820" y="1866900"/>
            <a:ext cx="12190361" cy="6553200"/>
          </a:xfrm>
          <a:prstGeom prst="roundRect">
            <a:avLst>
              <a:gd name="adj" fmla="val 33257"/>
            </a:avLst>
          </a:prstGeom>
          <a:noFill/>
          <a:ln w="3810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FA1F89C-5BC1-DBFE-7448-D5FB63F186FA}"/>
              </a:ext>
            </a:extLst>
          </p:cNvPr>
          <p:cNvSpPr txBox="1"/>
          <p:nvPr/>
        </p:nvSpPr>
        <p:spPr>
          <a:xfrm>
            <a:off x="5486400" y="4075900"/>
            <a:ext cx="7315200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000"/>
              </a:lnSpc>
            </a:pPr>
            <a:r>
              <a:rPr lang="en-US" sz="18000" b="1" spc="-150" err="1">
                <a:solidFill>
                  <a:srgbClr val="00AAFF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FedAvg</a:t>
            </a:r>
            <a:endParaRPr lang="en-US" sz="18000" b="1" spc="-150">
              <a:solidFill>
                <a:srgbClr val="00AAFF"/>
              </a:solidFill>
              <a:latin typeface="Nyutro Sans Heavy"/>
              <a:ea typeface="Nyutro Sans Heavy"/>
              <a:cs typeface="Nyutro Sans Heavy"/>
              <a:sym typeface="Nyutro Sans Heav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D2D0493F-7E9B-18BE-F794-53C30B3C6577}"/>
                  </a:ext>
                </a:extLst>
              </p:cNvPr>
              <p:cNvSpPr txBox="1"/>
              <p:nvPr/>
            </p:nvSpPr>
            <p:spPr>
              <a:xfrm>
                <a:off x="-5334000" y="4694659"/>
                <a:ext cx="4953000" cy="4488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𝑡</m:t>
                          </m:r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+1</m:t>
                          </m:r>
                        </m:sub>
                      </m:sSub>
                      <m:r>
                        <a:rPr kumimoji="0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yutro Sans"/>
                          <a:sym typeface="Nyutro Sans"/>
                        </a:rPr>
                        <m:t>←</m:t>
                      </m:r>
                      <m:nary>
                        <m:naryPr>
                          <m:chr m:val="∑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</m:ctrlPr>
                        </m:naryPr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𝑘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𝑛</m:t>
                              </m:r>
                            </m:den>
                          </m:f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Nyutro Sans"/>
                                  <a:cs typeface="Nyutro Sans"/>
                                  <a:sym typeface="Nyutro San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Nyutro Sans"/>
                                  <a:cs typeface="Nyutro Sans"/>
                                  <a:sym typeface="Nyutro San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Nyutro Sans"/>
                                  <a:cs typeface="Nyutro Sans"/>
                                  <a:sym typeface="Nyutro Sans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𝑡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yutro Sans"/>
                  <a:ea typeface="Nyutro Sans"/>
                  <a:cs typeface="Nyutro Sans"/>
                  <a:sym typeface="Nyutro Sans"/>
                </a:endParaRPr>
              </a:p>
            </p:txBody>
          </p:sp>
        </mc:Choice>
        <mc:Fallback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D2D0493F-7E9B-18BE-F794-53C30B3C6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0" y="4694659"/>
                <a:ext cx="4953000" cy="448841"/>
              </a:xfrm>
              <a:prstGeom prst="rect">
                <a:avLst/>
              </a:prstGeom>
              <a:blipFill>
                <a:blip r:embed="rId2"/>
                <a:stretch>
                  <a:fillRect t="-212162" b="-28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47762"/>
      </p:ext>
    </p:extLst>
  </p:cSld>
  <p:clrMapOvr>
    <a:masterClrMapping/>
  </p:clrMapOvr>
  <p:transition spd="slow" advTm="1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72818-53E5-3612-4A61-4758D848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6526602-2FFC-8C8E-B8FF-1BA5CD05DB0A}"/>
              </a:ext>
            </a:extLst>
          </p:cNvPr>
          <p:cNvSpPr>
            <a:spLocks noChangeAspect="1"/>
          </p:cNvSpPr>
          <p:nvPr/>
        </p:nvSpPr>
        <p:spPr>
          <a:xfrm>
            <a:off x="152400" y="309865"/>
            <a:ext cx="17983200" cy="9667270"/>
          </a:xfrm>
          <a:prstGeom prst="roundRect">
            <a:avLst>
              <a:gd name="adj" fmla="val 5876"/>
            </a:avLst>
          </a:prstGeom>
          <a:noFill/>
          <a:ln w="635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595F972-717C-1F34-533C-4C1CD912E301}"/>
              </a:ext>
            </a:extLst>
          </p:cNvPr>
          <p:cNvSpPr txBox="1"/>
          <p:nvPr/>
        </p:nvSpPr>
        <p:spPr>
          <a:xfrm>
            <a:off x="7753350" y="-190500"/>
            <a:ext cx="27813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000"/>
              </a:lnSpc>
            </a:pPr>
            <a:r>
              <a:rPr lang="en-US" sz="7000" b="1" spc="-150" err="1">
                <a:solidFill>
                  <a:srgbClr val="00AAFF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FedAvg</a:t>
            </a:r>
            <a:endParaRPr lang="en-US" sz="7000" b="1" spc="-150">
              <a:solidFill>
                <a:srgbClr val="00AAFF"/>
              </a:solidFill>
              <a:latin typeface="Nyutro Sans Heavy"/>
              <a:ea typeface="Nyutro Sans Heavy"/>
              <a:cs typeface="Nyutro Sans Heavy"/>
              <a:sym typeface="Nyutro Sans Heav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35482B6-AF02-D593-7F13-457E9C97DEFA}"/>
                  </a:ext>
                </a:extLst>
              </p:cNvPr>
              <p:cNvSpPr txBox="1"/>
              <p:nvPr/>
            </p:nvSpPr>
            <p:spPr>
              <a:xfrm>
                <a:off x="1476375" y="4694659"/>
                <a:ext cx="4953000" cy="4488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lnSpc>
                    <a:spcPts val="3499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</m:ctrlPr>
                        </m:sSubPr>
                        <m:e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𝑡</m:t>
                          </m:r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+1</m:t>
                          </m:r>
                        </m:sub>
                      </m:sSub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yutro Sans"/>
                          <a:sym typeface="Nyutro Sans"/>
                        </a:rPr>
                        <m:t>←</m:t>
                      </m:r>
                      <m:nary>
                        <m:naryPr>
                          <m:chr m:val="∑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</m:ctrlPr>
                        </m:naryPr>
                        <m:sub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𝑘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=1</m:t>
                          </m:r>
                        </m:sub>
                        <m:sup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𝑛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𝑡</m:t>
                              </m:r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yutro Sans"/>
                  <a:ea typeface="Nyutro Sans"/>
                  <a:cs typeface="Nyutro Sans"/>
                  <a:sym typeface="Nyutro Sans"/>
                </a:endParaRPr>
              </a:p>
            </p:txBody>
          </p:sp>
        </mc:Choice>
        <mc:Fallback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35482B6-AF02-D593-7F13-457E9C97D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75" y="4694659"/>
                <a:ext cx="4953000" cy="448841"/>
              </a:xfrm>
              <a:prstGeom prst="rect">
                <a:avLst/>
              </a:prstGeom>
              <a:blipFill>
                <a:blip r:embed="rId2"/>
                <a:stretch>
                  <a:fillRect t="-651351" r="-32595" b="-75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FEA0DE-403D-4C24-984E-3ECCC6EF8A10}"/>
                  </a:ext>
                </a:extLst>
              </p:cNvPr>
              <p:cNvSpPr txBox="1"/>
              <p:nvPr/>
            </p:nvSpPr>
            <p:spPr>
              <a:xfrm>
                <a:off x="7753350" y="1938919"/>
                <a:ext cx="9763125" cy="74160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yutro Sans"/>
                            <a:sym typeface="Nyutro San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yutro Sans"/>
                            <a:sym typeface="Nyutro Sans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yutro Sans"/>
                            <a:sym typeface="Nyutro Sans"/>
                          </a:rPr>
                          <m:t>t</m:t>
                        </m:r>
                        <m: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yutro Sans"/>
                            <a:sym typeface="Nyutro Sans"/>
                          </a:rPr>
                          <m:t>+1</m:t>
                        </m:r>
                      </m:sub>
                    </m:sSub>
                    <m:r>
                      <a:rPr lang="en-US" altLang="ko-KR" sz="28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yutro Sans"/>
                        <a:sym typeface="Nyutro Sans"/>
                      </a:rPr>
                      <m:t> </m:t>
                    </m:r>
                  </m:oMath>
                </a14:m>
                <a:r>
                  <a:rPr kumimoji="0" lang="en-US" sz="2499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다음 </a:t>
                </a:r>
                <a:r>
                  <a:rPr lang="en-US" altLang="ko-KR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(</a:t>
                </a:r>
                <a:r>
                  <a:rPr 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t+1)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통신 라운드에서의 새로운 글로벌 모델 가중치 </a:t>
                </a:r>
                <a:endParaRPr lang="en-US" altLang="ko-KR" sz="2499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99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yutro Sans Bold"/>
                        <a:cs typeface="Nyutro Sans Bold"/>
                        <a:sym typeface="Nyutro Sans Bold"/>
                      </a:rPr>
                      <m:t>K</m:t>
                    </m:r>
                  </m:oMath>
                </a14:m>
                <a:r>
                  <a:rPr kumimoji="0" lang="en-US" sz="2499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전체 클라이언트의 수 </a:t>
                </a:r>
                <a:endParaRPr lang="en-US" altLang="ko-KR" sz="2499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99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yutro Sans Bold"/>
                        <a:cs typeface="Nyutro Sans Bold"/>
                        <a:sym typeface="Nyutro Sans Bold"/>
                      </a:rPr>
                      <m:t>k</m:t>
                    </m:r>
                  </m:oMath>
                </a14:m>
                <a:r>
                  <a:rPr kumimoji="0" lang="en-US" sz="2499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특정 클라이언트의 인덱스 </a:t>
                </a:r>
                <a:endParaRPr lang="en-US" altLang="ko-KR" sz="2499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99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yutro Sans Bold"/>
                            <a:sym typeface="Nyutro Sans Bold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sz="2499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yutro Sans Bold"/>
                            <a:sym typeface="Nyutro Sans Bold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2499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Nyutro Sans Bold"/>
                            <a:sym typeface="Nyutro Sans Bold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0" lang="en-US" sz="2499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클라이언트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99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Nyutro Sans"/>
                        <a:cs typeface="Nyutro Sans"/>
                        <a:sym typeface="Nyutro Sans"/>
                      </a:rPr>
                      <m:t>k</m:t>
                    </m:r>
                  </m:oMath>
                </a14:m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보유한 로컬 데이터 샘플의 수</a:t>
                </a:r>
                <a:endParaRPr lang="en-US" altLang="ko-KR" sz="2499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99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Nyutro Sans"/>
                        <a:cs typeface="Nyutro Sans"/>
                        <a:sym typeface="Nyutro Sans"/>
                      </a:rPr>
                      <m:t>n</m:t>
                    </m:r>
                  </m:oMath>
                </a14:m>
                <a:r>
                  <a:rPr lang="en-US" altLang="ko-KR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모든 클라이언트의 전체 데이터 샘플 수</a:t>
                </a:r>
                <a:endParaRPr lang="en-US" altLang="ko-KR" sz="2499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ct val="250000"/>
                  </a:lnSpc>
                  <a:buFont typeface="Arial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Nyutro Sans"/>
                            <a:sym typeface="Nyutro San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Nyutro Sans"/>
                            <a:sym typeface="Nyutro Sans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Nyutro Sans"/>
                            <a:sym typeface="Nyutro Sans"/>
                          </a:rPr>
                          <m:t>t</m:t>
                        </m:r>
                        <m: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Nyutro Sans"/>
                            <a:sym typeface="Nyutro Sans"/>
                          </a:rPr>
                          <m:t>+1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28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Nyutro Sans"/>
                            <a:sym typeface="Nyutro Sans"/>
                          </a:rPr>
                          <m:t>k</m:t>
                        </m:r>
                      </m:sup>
                    </m:sSubSup>
                    <m:r>
                      <a:rPr lang="en-US" altLang="ko-KR" sz="28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Nyutro Sans"/>
                        <a:sym typeface="Nyutro Sans"/>
                      </a:rPr>
                      <m:t> </m:t>
                    </m:r>
                  </m:oMath>
                </a14:m>
                <a:r>
                  <a:rPr lang="en-US" altLang="ko-KR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: </a:t>
                </a:r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클라이언트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99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Nyutro Sans"/>
                        <a:cs typeface="Nyutro Sans"/>
                        <a:sym typeface="Nyutro Sans"/>
                      </a:rPr>
                      <m:t>k</m:t>
                    </m:r>
                  </m:oMath>
                </a14:m>
                <a:r>
                  <a:rPr lang="ko-KR" altLang="en-US" sz="2499">
                    <a:solidFill>
                      <a:srgbClr val="FFFFFF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Nyutro Sans"/>
                    <a:sym typeface="Nyutro Sans"/>
                  </a:rPr>
                  <a:t>가 로컬 학습을 완료한 후 서버로 전송한 로컬 모델 가중치 </a:t>
                </a:r>
                <a:endParaRPr lang="en-US" altLang="ko-KR" sz="2499">
                  <a:solidFill>
                    <a:srgbClr val="FFFFFF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yutro Sans"/>
                  <a:sym typeface="Nyutro Sans"/>
                </a:endParaRPr>
              </a:p>
              <a:p>
                <a:pPr marL="539749" lvl="1" indent="-269875">
                  <a:lnSpc>
                    <a:spcPts val="3499"/>
                  </a:lnSpc>
                  <a:buFont typeface="Arial"/>
                  <a:buChar char="•"/>
                  <a:defRPr/>
                </a:pPr>
                <a:endParaRPr kumimoji="0" lang="en-US" sz="2499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yutro Sans"/>
                  <a:ea typeface="Nyutro Sans"/>
                  <a:cs typeface="Nyutro Sans"/>
                  <a:sym typeface="Nyutro San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FEA0DE-403D-4C24-984E-3ECCC6EF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350" y="1938919"/>
                <a:ext cx="9763125" cy="7416005"/>
              </a:xfrm>
              <a:prstGeom prst="rect">
                <a:avLst/>
              </a:prstGeom>
              <a:blipFill>
                <a:blip r:embed="rId3"/>
                <a:stretch>
                  <a:fillRect r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10">
            <a:extLst>
              <a:ext uri="{FF2B5EF4-FFF2-40B4-BE49-F238E27FC236}">
                <a16:creationId xmlns:a16="http://schemas.microsoft.com/office/drawing/2014/main" id="{8ADED5A3-9152-ED44-3C2F-E9824F4AB3CA}"/>
              </a:ext>
            </a:extLst>
          </p:cNvPr>
          <p:cNvSpPr txBox="1"/>
          <p:nvPr/>
        </p:nvSpPr>
        <p:spPr>
          <a:xfrm>
            <a:off x="2419350" y="7429500"/>
            <a:ext cx="3067050" cy="62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ko-KR" altLang="en-US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시스템 이질성</a:t>
            </a:r>
            <a:r>
              <a:rPr lang="en-US" altLang="ko-KR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5865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2202A-1F76-CF2E-9AB9-FFE4A148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8CEFD10-C14F-7DAE-3BA9-2BE4D577CF90}"/>
              </a:ext>
            </a:extLst>
          </p:cNvPr>
          <p:cNvSpPr>
            <a:spLocks noChangeAspect="1"/>
          </p:cNvSpPr>
          <p:nvPr/>
        </p:nvSpPr>
        <p:spPr>
          <a:xfrm>
            <a:off x="152400" y="309865"/>
            <a:ext cx="17983200" cy="9667270"/>
          </a:xfrm>
          <a:prstGeom prst="roundRect">
            <a:avLst>
              <a:gd name="adj" fmla="val 5876"/>
            </a:avLst>
          </a:prstGeom>
          <a:noFill/>
          <a:ln w="635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178E4C9-44BB-BD62-6A13-B22B47E90E3A}"/>
              </a:ext>
            </a:extLst>
          </p:cNvPr>
          <p:cNvSpPr txBox="1"/>
          <p:nvPr/>
        </p:nvSpPr>
        <p:spPr>
          <a:xfrm>
            <a:off x="7753350" y="-190500"/>
            <a:ext cx="27813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 err="1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FedAvg</a:t>
            </a:r>
            <a:endParaRPr kumimoji="0" lang="en-US" sz="7000" b="1" i="0" u="none" strike="noStrike" kern="1200" cap="none" spc="-150" normalizeH="0" baseline="0" noProof="0">
              <a:ln>
                <a:noFill/>
              </a:ln>
              <a:solidFill>
                <a:srgbClr val="00AAFF"/>
              </a:solidFill>
              <a:effectLst/>
              <a:uLnTx/>
              <a:uFillTx/>
              <a:latin typeface="Nyutro Sans Heavy"/>
              <a:ea typeface="Nyutro Sans Heavy"/>
              <a:cs typeface="Nyutro Sans Heavy"/>
              <a:sym typeface="Nyutro Sans Heav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2CA1B79A-90C7-589D-53F5-EDCD7E9281FA}"/>
                  </a:ext>
                </a:extLst>
              </p:cNvPr>
              <p:cNvSpPr txBox="1"/>
              <p:nvPr/>
            </p:nvSpPr>
            <p:spPr>
              <a:xfrm>
                <a:off x="11880000" y="4694659"/>
                <a:ext cx="4953000" cy="4488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4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</m:ctrlPr>
                        </m:sSubPr>
                        <m:e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𝑡</m:t>
                          </m:r>
                          <m:r>
                            <a:rPr kumimoji="0" lang="en-US" altLang="ko-KR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yutro Sans"/>
                              <a:sym typeface="Nyutro Sans"/>
                            </a:rPr>
                            <m:t>+1</m:t>
                          </m:r>
                        </m:sub>
                      </m:sSub>
                      <m:r>
                        <a:rPr kumimoji="0" lang="en-US" altLang="ko-KR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yutro Sans"/>
                          <a:sym typeface="Nyutro Sans"/>
                        </a:rPr>
                        <m:t>←</m:t>
                      </m:r>
                      <m:nary>
                        <m:naryPr>
                          <m:chr m:val="∑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</m:ctrlPr>
                        </m:naryPr>
                        <m:sub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𝑘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=1</m:t>
                          </m:r>
                        </m:sub>
                        <m:sup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yutro Sans"/>
                              <a:cs typeface="Nyutro Sans"/>
                              <a:sym typeface="Nyutro Sans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ko-KR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Nyutro Sans"/>
                                      <a:sym typeface="Nyutro Sans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𝑛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𝑡</m:t>
                              </m:r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altLang="ko-KR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Nyutro Sans"/>
                                  <a:sym typeface="Nyutro Sans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yutro Sans"/>
                  <a:ea typeface="Nyutro Sans"/>
                  <a:cs typeface="Nyutro Sans"/>
                  <a:sym typeface="Nyutro Sans"/>
                </a:endParaRPr>
              </a:p>
            </p:txBody>
          </p:sp>
        </mc:Choice>
        <mc:Fallback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2CA1B79A-90C7-589D-53F5-EDCD7E928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000" y="4694659"/>
                <a:ext cx="4953000" cy="448841"/>
              </a:xfrm>
              <a:prstGeom prst="rect">
                <a:avLst/>
              </a:prstGeom>
              <a:blipFill>
                <a:blip r:embed="rId2"/>
                <a:stretch>
                  <a:fillRect t="-651351" r="-32635" b="-75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3FC940C-C00F-9684-2964-215C6FF9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15" y="3630815"/>
            <a:ext cx="1590257" cy="3025369"/>
          </a:xfrm>
          <a:prstGeom prst="rect">
            <a:avLst/>
          </a:prstGeom>
        </p:spPr>
      </p:pic>
      <p:pic>
        <p:nvPicPr>
          <p:cNvPr id="14" name="그림 13" descr="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4C10C4-B09B-D7C5-9F4F-826EFBD1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85" y="3784090"/>
            <a:ext cx="1707688" cy="2718820"/>
          </a:xfrm>
          <a:prstGeom prst="rect">
            <a:avLst/>
          </a:prstGeom>
        </p:spPr>
      </p:pic>
      <p:sp>
        <p:nvSpPr>
          <p:cNvPr id="29" name="도넛[D] 28">
            <a:extLst>
              <a:ext uri="{FF2B5EF4-FFF2-40B4-BE49-F238E27FC236}">
                <a16:creationId xmlns:a16="http://schemas.microsoft.com/office/drawing/2014/main" id="{6CC4A702-0D8C-A804-5837-ECB806302EC7}"/>
              </a:ext>
            </a:extLst>
          </p:cNvPr>
          <p:cNvSpPr/>
          <p:nvPr/>
        </p:nvSpPr>
        <p:spPr>
          <a:xfrm>
            <a:off x="14630400" y="3924301"/>
            <a:ext cx="838200" cy="1450064"/>
          </a:xfrm>
          <a:prstGeom prst="donut">
            <a:avLst>
              <a:gd name="adj" fmla="val 698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7A162DA4-E81C-B0AE-8150-DF583372F793}"/>
              </a:ext>
            </a:extLst>
          </p:cNvPr>
          <p:cNvSpPr txBox="1"/>
          <p:nvPr/>
        </p:nvSpPr>
        <p:spPr>
          <a:xfrm>
            <a:off x="2419350" y="7429500"/>
            <a:ext cx="3067050" cy="62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ko-KR" altLang="en-US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통계적 이질성</a:t>
            </a:r>
            <a:r>
              <a:rPr lang="en-US" altLang="ko-KR" sz="3600" b="1" spc="-6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yutro Sans Bold"/>
                <a:sym typeface="Nyutro Sans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9912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3A3B5-B19D-5AA4-9E38-2497F151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1E3B654-7CA1-E185-9E76-2B07713F1851}"/>
              </a:ext>
            </a:extLst>
          </p:cNvPr>
          <p:cNvSpPr>
            <a:spLocks noChangeAspect="1"/>
          </p:cNvSpPr>
          <p:nvPr/>
        </p:nvSpPr>
        <p:spPr>
          <a:xfrm>
            <a:off x="3048820" y="1866900"/>
            <a:ext cx="12190361" cy="6553200"/>
          </a:xfrm>
          <a:prstGeom prst="roundRect">
            <a:avLst>
              <a:gd name="adj" fmla="val 33257"/>
            </a:avLst>
          </a:prstGeom>
          <a:noFill/>
          <a:ln w="381000">
            <a:solidFill>
              <a:srgbClr val="08A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7840CDE-F406-27C3-89CE-75F4DAA75FAE}"/>
              </a:ext>
            </a:extLst>
          </p:cNvPr>
          <p:cNvSpPr txBox="1"/>
          <p:nvPr/>
        </p:nvSpPr>
        <p:spPr>
          <a:xfrm>
            <a:off x="5029200" y="4075900"/>
            <a:ext cx="8229600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0" b="1" i="0" u="none" strike="noStrike" kern="1200" cap="none" spc="-150" normalizeH="0" baseline="0" noProof="0">
                <a:ln>
                  <a:noFill/>
                </a:ln>
                <a:solidFill>
                  <a:srgbClr val="00AAFF"/>
                </a:solidFill>
                <a:effectLst/>
                <a:uLnTx/>
                <a:uFillTx/>
                <a:latin typeface="Nyutro Sans Heavy"/>
                <a:ea typeface="Nyutro Sans Heavy"/>
                <a:cs typeface="Nyutro Sans Heavy"/>
                <a:sym typeface="Nyutro Sans Heavy"/>
              </a:rPr>
              <a:t>Fed</a:t>
            </a:r>
            <a:r>
              <a:rPr lang="en-US" sz="18000" b="1" spc="-150" err="1">
                <a:solidFill>
                  <a:srgbClr val="00AAFF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Prox</a:t>
            </a:r>
            <a:endParaRPr kumimoji="0" lang="en-US" sz="18000" b="1" i="0" u="none" strike="noStrike" kern="1200" cap="none" spc="-150" normalizeH="0" baseline="0" noProof="0">
              <a:ln>
                <a:noFill/>
              </a:ln>
              <a:solidFill>
                <a:srgbClr val="00AAFF"/>
              </a:solidFill>
              <a:effectLst/>
              <a:uLnTx/>
              <a:uFillTx/>
              <a:latin typeface="Nyutro Sans Heavy"/>
              <a:ea typeface="Nyutro Sans Heavy"/>
              <a:cs typeface="Nyutro Sans Heavy"/>
              <a:sym typeface="Nyutro Sans Heavy"/>
            </a:endParaRPr>
          </a:p>
        </p:txBody>
      </p:sp>
    </p:spTree>
    <p:extLst>
      <p:ext uri="{BB962C8B-B14F-4D97-AF65-F5344CB8AC3E}">
        <p14:creationId xmlns:p14="http://schemas.microsoft.com/office/powerpoint/2010/main" val="1405144718"/>
      </p:ext>
    </p:extLst>
  </p:cSld>
  <p:clrMapOvr>
    <a:masterClrMapping/>
  </p:clrMapOvr>
  <p:transition spd="slow" advTm="1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created xsi:type="dcterms:W3CDTF">2006-08-16T00:00:00Z</dcterms:created>
  <dcterms:modified xsi:type="dcterms:W3CDTF">2025-12-03T13:29:36Z</dcterms:modified>
  <dc:identifier>DAG6QleYRCA</dc:identifier>
</cp:coreProperties>
</file>